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4"/>
  </p:notesMasterIdLst>
  <p:handoutMasterIdLst>
    <p:handoutMasterId r:id="rId15"/>
  </p:handoutMasterIdLst>
  <p:sldIdLst>
    <p:sldId id="317" r:id="rId4"/>
    <p:sldId id="256" r:id="rId5"/>
    <p:sldId id="315" r:id="rId6"/>
    <p:sldId id="310" r:id="rId7"/>
    <p:sldId id="314" r:id="rId8"/>
    <p:sldId id="312" r:id="rId9"/>
    <p:sldId id="313" r:id="rId10"/>
    <p:sldId id="316" r:id="rId11"/>
    <p:sldId id="297" r:id="rId12"/>
    <p:sldId id="260" r:id="rId1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1" autoAdjust="0"/>
    <p:restoredTop sz="98577" autoAdjust="0"/>
  </p:normalViewPr>
  <p:slideViewPr>
    <p:cSldViewPr snapToGrid="0">
      <p:cViewPr>
        <p:scale>
          <a:sx n="75" d="100"/>
          <a:sy n="75" d="100"/>
        </p:scale>
        <p:origin x="-612" y="-12"/>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5/5/2019</a:t>
            </a:fld>
            <a:endParaRPr lang="en-US"/>
          </a:p>
        </p:txBody>
      </p:sp>
      <p:sp>
        <p:nvSpPr>
          <p:cNvPr id="4" name="Footer Placeholder 3">
            <a:extLst>
              <a:ext uri="{FF2B5EF4-FFF2-40B4-BE49-F238E27FC236}">
                <a16:creationId xmlns:a16="http://schemas.microsoft.com/office/drawing/2014/main" xmlns=""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E83D25-E53A-4948-8098-B7A9DCF78389}" type="datetimeFigureOut">
              <a:rPr lang="en-US" smtClean="0"/>
              <a:t>5/5/2019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0F96AF-81E8-4D78-A810-26030DBA9940}" type="slidenum">
              <a:rPr lang="en-US" smtClean="0"/>
              <a:t>‹#›</a:t>
            </a:fld>
            <a:endParaRPr lang="en-US"/>
          </a:p>
        </p:txBody>
      </p:sp>
    </p:spTree>
    <p:extLst>
      <p:ext uri="{BB962C8B-B14F-4D97-AF65-F5344CB8AC3E}">
        <p14:creationId xmlns:p14="http://schemas.microsoft.com/office/powerpoint/2010/main" val="3575054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0F96AF-81E8-4D78-A810-26030DBA9940}" type="slidenum">
              <a:rPr lang="en-US" smtClean="0"/>
              <a:t>2</a:t>
            </a:fld>
            <a:endParaRPr lang="en-US"/>
          </a:p>
        </p:txBody>
      </p:sp>
    </p:spTree>
    <p:extLst>
      <p:ext uri="{BB962C8B-B14F-4D97-AF65-F5344CB8AC3E}">
        <p14:creationId xmlns:p14="http://schemas.microsoft.com/office/powerpoint/2010/main" val="1341685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xmlns=""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xmlns=""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xmlns=""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xmlns=""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xmlns=""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xmlns=""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xmlns=""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xmlns=""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xmlns=""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xmlns=""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xmlns=""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xmlns=""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xmlns=""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xmlns=""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xmlns=""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xmlns=""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xmlns=""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xmlns=""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xmlns=""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xmlns=""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xmlns=""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xmlns=""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xmlns=""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xmlns=""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xmlns=""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xmlns=""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xmlns=""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880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xmlns=""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xmlns=""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xmlns=""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xmlns=""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xmlns=""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xmlns=""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141096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58987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xmlns=""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364053353"/>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xmlns=""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xmlns=""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xmlns=""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xmlns=""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xmlns=""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xmlns=""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54" r:id="rId3"/>
    <p:sldLayoutId id="2147483756" r:id="rId4"/>
    <p:sldLayoutId id="2147483757" r:id="rId5"/>
    <p:sldLayoutId id="2147483758" r:id="rId6"/>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2" r:id="rId4"/>
    <p:sldLayoutId id="2147483736" r:id="rId5"/>
    <p:sldLayoutId id="2147483737" r:id="rId6"/>
    <p:sldLayoutId id="2147483740" r:id="rId7"/>
    <p:sldLayoutId id="2147483739" r:id="rId8"/>
    <p:sldLayoutId id="2147483744" r:id="rId9"/>
    <p:sldLayoutId id="2147483745" r:id="rId10"/>
    <p:sldLayoutId id="2147483748" r:id="rId11"/>
    <p:sldLayoutId id="2147483749" r:id="rId12"/>
    <p:sldLayoutId id="2147483750" r:id="rId1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42760"/>
          </a:xfrm>
          <a:prstGeom prst="rect">
            <a:avLst/>
          </a:prstGeom>
        </p:spPr>
      </p:pic>
    </p:spTree>
    <p:extLst>
      <p:ext uri="{BB962C8B-B14F-4D97-AF65-F5344CB8AC3E}">
        <p14:creationId xmlns:p14="http://schemas.microsoft.com/office/powerpoint/2010/main" val="24931693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6084E4B-5F7E-4B0D-9538-D7ABEB183593}"/>
              </a:ext>
            </a:extLst>
          </p:cNvPr>
          <p:cNvSpPr/>
          <p:nvPr/>
        </p:nvSpPr>
        <p:spPr>
          <a:xfrm>
            <a:off x="7857460" y="1"/>
            <a:ext cx="433453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xmlns="" id="{DF691C40-340A-44BC-A6B3-C3A20A9ED913}"/>
              </a:ext>
            </a:extLst>
          </p:cNvPr>
          <p:cNvSpPr txBox="1"/>
          <p:nvPr/>
        </p:nvSpPr>
        <p:spPr>
          <a:xfrm>
            <a:off x="7857460" y="2629120"/>
            <a:ext cx="433453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5" name="TextBox 4">
            <a:extLst>
              <a:ext uri="{FF2B5EF4-FFF2-40B4-BE49-F238E27FC236}">
                <a16:creationId xmlns:a16="http://schemas.microsoft.com/office/drawing/2014/main" xmlns="" id="{FB2F21A8-A2DC-448E-8003-AFE4C77CBA6F}"/>
              </a:ext>
            </a:extLst>
          </p:cNvPr>
          <p:cNvSpPr txBox="1"/>
          <p:nvPr/>
        </p:nvSpPr>
        <p:spPr>
          <a:xfrm>
            <a:off x="7857460" y="3746320"/>
            <a:ext cx="4334540" cy="379656"/>
          </a:xfrm>
          <a:prstGeom prst="rect">
            <a:avLst/>
          </a:prstGeom>
          <a:noFill/>
        </p:spPr>
        <p:txBody>
          <a:bodyPr wrap="square" rtlCol="0" anchor="ctr">
            <a:spAutoFit/>
          </a:bodyPr>
          <a:lstStyle/>
          <a:p>
            <a:pPr algn="ctr"/>
            <a:r>
              <a:rPr lang="en-US" altLang="ko-KR" sz="1867" dirty="0" smtClean="0">
                <a:solidFill>
                  <a:schemeClr val="bg1"/>
                </a:solidFill>
                <a:cs typeface="Arial" pitchFamily="34" charset="0"/>
              </a:rPr>
              <a:t>Any Questions !!!</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16" name="Rectangle 15">
            <a:extLst>
              <a:ext uri="{FF2B5EF4-FFF2-40B4-BE49-F238E27FC236}">
                <a16:creationId xmlns:a16="http://schemas.microsoft.com/office/drawing/2014/main" xmlns="" id="{F50F8743-FFB4-4FAE-8605-DEE70EC88649}"/>
              </a:ext>
            </a:extLst>
          </p:cNvPr>
          <p:cNvSpPr/>
          <p:nvPr/>
        </p:nvSpPr>
        <p:spPr>
          <a:xfrm>
            <a:off x="0" y="510363"/>
            <a:ext cx="12191999" cy="1582889"/>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C221F751-3C5B-4561-AD14-8637C5B66736}"/>
              </a:ext>
            </a:extLst>
          </p:cNvPr>
          <p:cNvSpPr txBox="1"/>
          <p:nvPr/>
        </p:nvSpPr>
        <p:spPr>
          <a:xfrm>
            <a:off x="504677" y="523592"/>
            <a:ext cx="8888438" cy="1569660"/>
          </a:xfrm>
          <a:prstGeom prst="rect">
            <a:avLst/>
          </a:prstGeom>
          <a:noFill/>
        </p:spPr>
        <p:txBody>
          <a:bodyPr wrap="square" rtlCol="0" anchor="ctr">
            <a:spAutoFit/>
          </a:bodyPr>
          <a:lstStyle/>
          <a:p>
            <a:r>
              <a:rPr lang="en-US" altLang="ko-KR" sz="4800" b="1" dirty="0" smtClean="0">
                <a:solidFill>
                  <a:schemeClr val="bg1"/>
                </a:solidFill>
                <a:cs typeface="Arial" pitchFamily="34" charset="0"/>
              </a:rPr>
              <a:t>SCHOOL MANAGEMENT</a:t>
            </a:r>
          </a:p>
          <a:p>
            <a:r>
              <a:rPr lang="en-US" altLang="ko-KR" sz="4800" b="1" dirty="0" smtClean="0">
                <a:solidFill>
                  <a:schemeClr val="bg1"/>
                </a:solidFill>
                <a:cs typeface="Arial" pitchFamily="34" charset="0"/>
              </a:rPr>
              <a:t>SYSTEM</a:t>
            </a:r>
            <a:endParaRPr lang="ko-KR" altLang="en-US" sz="4800" b="1" dirty="0">
              <a:solidFill>
                <a:schemeClr val="bg1"/>
              </a:solidFill>
              <a:cs typeface="Arial" pitchFamily="34" charset="0"/>
            </a:endParaRPr>
          </a:p>
        </p:txBody>
      </p:sp>
      <p:sp>
        <p:nvSpPr>
          <p:cNvPr id="9" name="Rectangle 8">
            <a:extLst>
              <a:ext uri="{FF2B5EF4-FFF2-40B4-BE49-F238E27FC236}">
                <a16:creationId xmlns:a16="http://schemas.microsoft.com/office/drawing/2014/main" xmlns="" id="{F50F8743-FFB4-4FAE-8605-DEE70EC88649}"/>
              </a:ext>
            </a:extLst>
          </p:cNvPr>
          <p:cNvSpPr/>
          <p:nvPr/>
        </p:nvSpPr>
        <p:spPr>
          <a:xfrm>
            <a:off x="0" y="5167707"/>
            <a:ext cx="12063046" cy="923330"/>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DF166F6B-B975-4F3C-BCF2-9971086140FB}"/>
              </a:ext>
            </a:extLst>
          </p:cNvPr>
          <p:cNvSpPr txBox="1"/>
          <p:nvPr/>
        </p:nvSpPr>
        <p:spPr>
          <a:xfrm>
            <a:off x="618977" y="5167707"/>
            <a:ext cx="8888438" cy="923330"/>
          </a:xfrm>
          <a:prstGeom prst="rect">
            <a:avLst/>
          </a:prstGeom>
          <a:noFill/>
        </p:spPr>
        <p:txBody>
          <a:bodyPr wrap="square" rtlCol="0" anchor="ctr">
            <a:spAutoFit/>
          </a:bodyPr>
          <a:lstStyle/>
          <a:p>
            <a:r>
              <a:rPr lang="en-US" altLang="ko-KR" b="1" dirty="0" smtClean="0">
                <a:solidFill>
                  <a:schemeClr val="bg1"/>
                </a:solidFill>
                <a:cs typeface="Arial" pitchFamily="34" charset="0"/>
              </a:rPr>
              <a:t>GROUP MEMBERS:</a:t>
            </a:r>
          </a:p>
          <a:p>
            <a:r>
              <a:rPr lang="en-US" altLang="ko-KR" b="1" dirty="0" smtClean="0">
                <a:solidFill>
                  <a:schemeClr val="bg1"/>
                </a:solidFill>
                <a:cs typeface="Arial" pitchFamily="34" charset="0"/>
              </a:rPr>
              <a:t>HAMZA ASLAM, HAMMAD ASIF, AHMAD RAZI </a:t>
            </a:r>
          </a:p>
          <a:p>
            <a:r>
              <a:rPr lang="en-US" altLang="ko-KR" b="1" dirty="0" smtClean="0">
                <a:solidFill>
                  <a:schemeClr val="bg1"/>
                </a:solidFill>
                <a:cs typeface="Arial" pitchFamily="34" charset="0"/>
              </a:rPr>
              <a:t>BILAL FAREED</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4">
                                            <p:txEl>
                                              <p:pRg st="0" end="0"/>
                                            </p:txEl>
                                          </p:spTgt>
                                        </p:tgtEl>
                                        <p:attrNameLst>
                                          <p:attrName>ppt_x</p:attrName>
                                          <p:attrName>ppt_y</p:attrName>
                                        </p:attrNameLst>
                                      </p:cBhvr>
                                    </p:animMotion>
                                    <p:animRot by="1500000">
                                      <p:cBhvr>
                                        <p:cTn id="7" dur="125" fill="hold">
                                          <p:stCondLst>
                                            <p:cond delay="0"/>
                                          </p:stCondLst>
                                        </p:cTn>
                                        <p:tgtEl>
                                          <p:spTgt spid="14">
                                            <p:txEl>
                                              <p:pRg st="0" end="0"/>
                                            </p:txEl>
                                          </p:spTgt>
                                        </p:tgtEl>
                                        <p:attrNameLst>
                                          <p:attrName>r</p:attrName>
                                        </p:attrNameLst>
                                      </p:cBhvr>
                                    </p:animRot>
                                    <p:animRot by="-1500000">
                                      <p:cBhvr>
                                        <p:cTn id="8" dur="125" fill="hold">
                                          <p:stCondLst>
                                            <p:cond delay="125"/>
                                          </p:stCondLst>
                                        </p:cTn>
                                        <p:tgtEl>
                                          <p:spTgt spid="14">
                                            <p:txEl>
                                              <p:pRg st="0" end="0"/>
                                            </p:txEl>
                                          </p:spTgt>
                                        </p:tgtEl>
                                        <p:attrNameLst>
                                          <p:attrName>r</p:attrName>
                                        </p:attrNameLst>
                                      </p:cBhvr>
                                    </p:animRot>
                                    <p:animRot by="-1500000">
                                      <p:cBhvr>
                                        <p:cTn id="9" dur="125" fill="hold">
                                          <p:stCondLst>
                                            <p:cond delay="250"/>
                                          </p:stCondLst>
                                        </p:cTn>
                                        <p:tgtEl>
                                          <p:spTgt spid="14">
                                            <p:txEl>
                                              <p:pRg st="0" end="0"/>
                                            </p:txEl>
                                          </p:spTgt>
                                        </p:tgtEl>
                                        <p:attrNameLst>
                                          <p:attrName>r</p:attrName>
                                        </p:attrNameLst>
                                      </p:cBhvr>
                                    </p:animRot>
                                    <p:animRot by="1500000">
                                      <p:cBhvr>
                                        <p:cTn id="10" dur="125" fill="hold">
                                          <p:stCondLst>
                                            <p:cond delay="375"/>
                                          </p:stCondLst>
                                        </p:cTn>
                                        <p:tgtEl>
                                          <p:spTgt spid="14">
                                            <p:txEl>
                                              <p:pRg st="0" end="0"/>
                                            </p:txEl>
                                          </p:spTgt>
                                        </p:tgtEl>
                                        <p:attrNameLst>
                                          <p:attrName>r</p:attrName>
                                        </p:attrNameLst>
                                      </p:cBhvr>
                                    </p:animRot>
                                  </p:childTnLst>
                                </p:cTn>
                              </p:par>
                              <p:par>
                                <p:cTn id="11" presetID="34" presetClass="emph" presetSubtype="0" fill="hold"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14">
                                            <p:txEl>
                                              <p:pRg st="1" end="1"/>
                                            </p:txEl>
                                          </p:spTgt>
                                        </p:tgtEl>
                                        <p:attrNameLst>
                                          <p:attrName>ppt_x</p:attrName>
                                          <p:attrName>ppt_y</p:attrName>
                                        </p:attrNameLst>
                                      </p:cBhvr>
                                    </p:animMotion>
                                    <p:animRot by="1500000">
                                      <p:cBhvr>
                                        <p:cTn id="13" dur="125" fill="hold">
                                          <p:stCondLst>
                                            <p:cond delay="0"/>
                                          </p:stCondLst>
                                        </p:cTn>
                                        <p:tgtEl>
                                          <p:spTgt spid="14">
                                            <p:txEl>
                                              <p:pRg st="1" end="1"/>
                                            </p:txEl>
                                          </p:spTgt>
                                        </p:tgtEl>
                                        <p:attrNameLst>
                                          <p:attrName>r</p:attrName>
                                        </p:attrNameLst>
                                      </p:cBhvr>
                                    </p:animRot>
                                    <p:animRot by="-1500000">
                                      <p:cBhvr>
                                        <p:cTn id="14" dur="125" fill="hold">
                                          <p:stCondLst>
                                            <p:cond delay="125"/>
                                          </p:stCondLst>
                                        </p:cTn>
                                        <p:tgtEl>
                                          <p:spTgt spid="14">
                                            <p:txEl>
                                              <p:pRg st="1" end="1"/>
                                            </p:txEl>
                                          </p:spTgt>
                                        </p:tgtEl>
                                        <p:attrNameLst>
                                          <p:attrName>r</p:attrName>
                                        </p:attrNameLst>
                                      </p:cBhvr>
                                    </p:animRot>
                                    <p:animRot by="-1500000">
                                      <p:cBhvr>
                                        <p:cTn id="15" dur="125" fill="hold">
                                          <p:stCondLst>
                                            <p:cond delay="250"/>
                                          </p:stCondLst>
                                        </p:cTn>
                                        <p:tgtEl>
                                          <p:spTgt spid="14">
                                            <p:txEl>
                                              <p:pRg st="1" end="1"/>
                                            </p:txEl>
                                          </p:spTgt>
                                        </p:tgtEl>
                                        <p:attrNameLst>
                                          <p:attrName>r</p:attrName>
                                        </p:attrNameLst>
                                      </p:cBhvr>
                                    </p:animRot>
                                    <p:animRot by="1500000">
                                      <p:cBhvr>
                                        <p:cTn id="16" dur="125" fill="hold">
                                          <p:stCondLst>
                                            <p:cond delay="375"/>
                                          </p:stCondLst>
                                        </p:cTn>
                                        <p:tgtEl>
                                          <p:spTgt spid="14">
                                            <p:txEl>
                                              <p:pRg st="1" end="1"/>
                                            </p:txEl>
                                          </p:spTgt>
                                        </p:tgtEl>
                                        <p:attrNameLst>
                                          <p:attrName>r</p:attrName>
                                        </p:attrNameLst>
                                      </p:cBhvr>
                                    </p:animRot>
                                  </p:childTnLst>
                                </p:cTn>
                              </p:par>
                              <p:par>
                                <p:cTn id="17" presetID="34" presetClass="emph" presetSubtype="0" fill="hold"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14">
                                            <p:txEl>
                                              <p:pRg st="2" end="2"/>
                                            </p:txEl>
                                          </p:spTgt>
                                        </p:tgtEl>
                                        <p:attrNameLst>
                                          <p:attrName>ppt_x</p:attrName>
                                          <p:attrName>ppt_y</p:attrName>
                                        </p:attrNameLst>
                                      </p:cBhvr>
                                    </p:animMotion>
                                    <p:animRot by="1500000">
                                      <p:cBhvr>
                                        <p:cTn id="19" dur="125" fill="hold">
                                          <p:stCondLst>
                                            <p:cond delay="0"/>
                                          </p:stCondLst>
                                        </p:cTn>
                                        <p:tgtEl>
                                          <p:spTgt spid="14">
                                            <p:txEl>
                                              <p:pRg st="2" end="2"/>
                                            </p:txEl>
                                          </p:spTgt>
                                        </p:tgtEl>
                                        <p:attrNameLst>
                                          <p:attrName>r</p:attrName>
                                        </p:attrNameLst>
                                      </p:cBhvr>
                                    </p:animRot>
                                    <p:animRot by="-1500000">
                                      <p:cBhvr>
                                        <p:cTn id="20" dur="125" fill="hold">
                                          <p:stCondLst>
                                            <p:cond delay="125"/>
                                          </p:stCondLst>
                                        </p:cTn>
                                        <p:tgtEl>
                                          <p:spTgt spid="14">
                                            <p:txEl>
                                              <p:pRg st="2" end="2"/>
                                            </p:txEl>
                                          </p:spTgt>
                                        </p:tgtEl>
                                        <p:attrNameLst>
                                          <p:attrName>r</p:attrName>
                                        </p:attrNameLst>
                                      </p:cBhvr>
                                    </p:animRot>
                                    <p:animRot by="-1500000">
                                      <p:cBhvr>
                                        <p:cTn id="21" dur="125" fill="hold">
                                          <p:stCondLst>
                                            <p:cond delay="250"/>
                                          </p:stCondLst>
                                        </p:cTn>
                                        <p:tgtEl>
                                          <p:spTgt spid="14">
                                            <p:txEl>
                                              <p:pRg st="2" end="2"/>
                                            </p:txEl>
                                          </p:spTgt>
                                        </p:tgtEl>
                                        <p:attrNameLst>
                                          <p:attrName>r</p:attrName>
                                        </p:attrNameLst>
                                      </p:cBhvr>
                                    </p:animRot>
                                    <p:animRot by="1500000">
                                      <p:cBhvr>
                                        <p:cTn id="22" dur="125" fill="hold">
                                          <p:stCondLst>
                                            <p:cond delay="375"/>
                                          </p:stCondLst>
                                        </p:cTn>
                                        <p:tgtEl>
                                          <p:spTgt spid="14">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xmlns="" id="{29D107AC-1A6C-40E7-A65B-8E197F1689B8}"/>
              </a:ext>
            </a:extLst>
          </p:cNvPr>
          <p:cNvGrpSpPr/>
          <p:nvPr/>
        </p:nvGrpSpPr>
        <p:grpSpPr>
          <a:xfrm>
            <a:off x="1113490" y="734986"/>
            <a:ext cx="3921998" cy="5576040"/>
            <a:chOff x="1105009" y="665240"/>
            <a:chExt cx="3688534" cy="5244116"/>
          </a:xfrm>
        </p:grpSpPr>
        <p:sp>
          <p:nvSpPr>
            <p:cNvPr id="25" name="Freeform: Shape 24">
              <a:extLst>
                <a:ext uri="{FF2B5EF4-FFF2-40B4-BE49-F238E27FC236}">
                  <a16:creationId xmlns:a16="http://schemas.microsoft.com/office/drawing/2014/main" xmlns="" id="{BAA9B016-3962-4527-A0FA-E59B7D36D25D}"/>
                </a:ext>
              </a:extLst>
            </p:cNvPr>
            <p:cNvSpPr>
              <a:spLocks/>
            </p:cNvSpPr>
            <p:nvPr/>
          </p:nvSpPr>
          <p:spPr bwMode="auto">
            <a:xfrm rot="410959" flipH="1">
              <a:off x="1522252" y="1773885"/>
              <a:ext cx="2854049" cy="4135471"/>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ko-KR" altLang="en-US" sz="2701"/>
            </a:p>
          </p:txBody>
        </p:sp>
        <p:sp>
          <p:nvSpPr>
            <p:cNvPr id="15" name="Freeform: Shape 14">
              <a:extLst>
                <a:ext uri="{FF2B5EF4-FFF2-40B4-BE49-F238E27FC236}">
                  <a16:creationId xmlns:a16="http://schemas.microsoft.com/office/drawing/2014/main" xmlns="" id="{3DB0BB5A-99ED-43D3-9770-70D9CC0E5168}"/>
                </a:ext>
              </a:extLst>
            </p:cNvPr>
            <p:cNvSpPr/>
            <p:nvPr/>
          </p:nvSpPr>
          <p:spPr>
            <a:xfrm flipH="1">
              <a:off x="1105009" y="665240"/>
              <a:ext cx="3688534" cy="2409764"/>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
        <p:nvSpPr>
          <p:cNvPr id="31" name="TextBox 30">
            <a:extLst>
              <a:ext uri="{FF2B5EF4-FFF2-40B4-BE49-F238E27FC236}">
                <a16:creationId xmlns:a16="http://schemas.microsoft.com/office/drawing/2014/main" xmlns="" id="{F4AF595E-C5D0-4E2E-8008-6C247565A08C}"/>
              </a:ext>
            </a:extLst>
          </p:cNvPr>
          <p:cNvSpPr txBox="1"/>
          <p:nvPr/>
        </p:nvSpPr>
        <p:spPr>
          <a:xfrm>
            <a:off x="5733053" y="2489273"/>
            <a:ext cx="5490870" cy="1815882"/>
          </a:xfrm>
          <a:prstGeom prst="rect">
            <a:avLst/>
          </a:prstGeom>
          <a:noFill/>
        </p:spPr>
        <p:txBody>
          <a:bodyPr wrap="square" rtlCol="0">
            <a:spAutoFit/>
          </a:bodyPr>
          <a:lstStyle/>
          <a:p>
            <a:r>
              <a:rPr lang="en-US" sz="1600" dirty="0"/>
              <a:t>Today all the work at the time of admission of the students is done manually by ink and paper, which is very slow and consuming much efforts and time. In the modern world of technology, computer are affecting our lives in more ways than we probably are aware of </a:t>
            </a:r>
            <a:r>
              <a:rPr lang="en-US" sz="1600" b="1" dirty="0"/>
              <a:t>COMPUTERIZED MANAGEMENT</a:t>
            </a:r>
            <a:r>
              <a:rPr lang="en-US" sz="1600" dirty="0"/>
              <a:t> maintaining information of an educational institute, colleges, other the list is endless. </a:t>
            </a:r>
            <a:endParaRPr lang="ko-KR" altLang="en-US" sz="16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xmlns="" id="{ABDFA81E-E3FC-4EEE-9F4A-133D44525D6C}"/>
              </a:ext>
            </a:extLst>
          </p:cNvPr>
          <p:cNvSpPr txBox="1"/>
          <p:nvPr/>
        </p:nvSpPr>
        <p:spPr>
          <a:xfrm>
            <a:off x="5733053" y="1599862"/>
            <a:ext cx="5569540" cy="492443"/>
          </a:xfrm>
          <a:prstGeom prst="rect">
            <a:avLst/>
          </a:prstGeom>
          <a:noFill/>
        </p:spPr>
        <p:txBody>
          <a:bodyPr wrap="square" lIns="48000" tIns="0" rIns="24000" bIns="0" rtlCol="0">
            <a:spAutoFit/>
          </a:bodyPr>
          <a:lstStyle/>
          <a:p>
            <a:r>
              <a:rPr lang="en-US" altLang="ko-KR" sz="3200" dirty="0" smtClean="0">
                <a:latin typeface="+mj-lt"/>
                <a:cs typeface="Arial" pitchFamily="34" charset="0"/>
              </a:rPr>
              <a:t>INTRO TO OUR PROJECT</a:t>
            </a:r>
            <a:endParaRPr lang="ko-KR" altLang="en-US" sz="3200" dirty="0">
              <a:latin typeface="+mj-lt"/>
              <a:cs typeface="Arial" pitchFamily="34" charset="0"/>
            </a:endParaRPr>
          </a:p>
        </p:txBody>
      </p:sp>
      <p:sp>
        <p:nvSpPr>
          <p:cNvPr id="54" name="Freeform: Shape 53">
            <a:extLst>
              <a:ext uri="{FF2B5EF4-FFF2-40B4-BE49-F238E27FC236}">
                <a16:creationId xmlns:a16="http://schemas.microsoft.com/office/drawing/2014/main" xmlns="" id="{42844DAE-4023-4E06-8AFF-B5C155740B80}"/>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144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xmlns="" id="{42844DAE-4023-4E06-8AFF-B5C155740B80}"/>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
          <p:cNvSpPr txBox="1">
            <a:spLocks/>
          </p:cNvSpPr>
          <p:nvPr/>
        </p:nvSpPr>
        <p:spPr>
          <a:xfrm>
            <a:off x="323529" y="339509"/>
            <a:ext cx="11573197" cy="724247"/>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0000"/>
              </a:lnSpc>
              <a:buNone/>
            </a:pPr>
            <a:r>
              <a:rPr lang="en-US" sz="5000" dirty="0">
                <a:solidFill>
                  <a:schemeClr val="tx1">
                    <a:lumMod val="85000"/>
                    <a:lumOff val="15000"/>
                  </a:schemeClr>
                </a:solidFill>
                <a:latin typeface="+mj-lt"/>
                <a:cs typeface="Arial" pitchFamily="34" charset="0"/>
              </a:rPr>
              <a:t>HAVE A LOOK!!!</a:t>
            </a:r>
          </a:p>
        </p:txBody>
      </p:sp>
      <p:grpSp>
        <p:nvGrpSpPr>
          <p:cNvPr id="28" name="Group 27">
            <a:extLst>
              <a:ext uri="{FF2B5EF4-FFF2-40B4-BE49-F238E27FC236}">
                <a16:creationId xmlns:a16="http://schemas.microsoft.com/office/drawing/2014/main" xmlns="" id="{0DE9AD26-98EC-40BE-9800-996D158CCCFA}"/>
              </a:ext>
            </a:extLst>
          </p:cNvPr>
          <p:cNvGrpSpPr/>
          <p:nvPr/>
        </p:nvGrpSpPr>
        <p:grpSpPr>
          <a:xfrm>
            <a:off x="9524414" y="2038241"/>
            <a:ext cx="1987648" cy="3229289"/>
            <a:chOff x="3501573" y="3178068"/>
            <a:chExt cx="1340594" cy="2737840"/>
          </a:xfrm>
        </p:grpSpPr>
        <p:sp>
          <p:nvSpPr>
            <p:cNvPr id="29" name="Freeform: Shape 40">
              <a:extLst>
                <a:ext uri="{FF2B5EF4-FFF2-40B4-BE49-F238E27FC236}">
                  <a16:creationId xmlns:a16="http://schemas.microsoft.com/office/drawing/2014/main" xmlns="" id="{44F36E36-9A24-4B09-A668-5E5753E9DE57}"/>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41">
              <a:extLst>
                <a:ext uri="{FF2B5EF4-FFF2-40B4-BE49-F238E27FC236}">
                  <a16:creationId xmlns:a16="http://schemas.microsoft.com/office/drawing/2014/main" xmlns="" id="{A41A5099-16D7-42D1-B168-23F80F5F9400}"/>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42">
              <a:extLst>
                <a:ext uri="{FF2B5EF4-FFF2-40B4-BE49-F238E27FC236}">
                  <a16:creationId xmlns:a16="http://schemas.microsoft.com/office/drawing/2014/main" xmlns="" id="{335EFE41-2D05-4431-8EC1-5968CE80DE39}"/>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3" name="Freeform: Shape 43">
              <a:extLst>
                <a:ext uri="{FF2B5EF4-FFF2-40B4-BE49-F238E27FC236}">
                  <a16:creationId xmlns:a16="http://schemas.microsoft.com/office/drawing/2014/main" xmlns="" id="{E9D184BC-DD4D-4919-9D63-F90BA0FD2103}"/>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53" name="Freeform: Shape 44">
              <a:extLst>
                <a:ext uri="{FF2B5EF4-FFF2-40B4-BE49-F238E27FC236}">
                  <a16:creationId xmlns:a16="http://schemas.microsoft.com/office/drawing/2014/main" xmlns="" id="{CE2DC3A3-2F7E-496E-9ACD-93677BBFFA3D}"/>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55" name="Freeform: Shape 45">
              <a:extLst>
                <a:ext uri="{FF2B5EF4-FFF2-40B4-BE49-F238E27FC236}">
                  <a16:creationId xmlns:a16="http://schemas.microsoft.com/office/drawing/2014/main" xmlns="" id="{04103E2E-5EFB-42EB-BE6E-772DA583A085}"/>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56" name="Group 55">
              <a:extLst>
                <a:ext uri="{FF2B5EF4-FFF2-40B4-BE49-F238E27FC236}">
                  <a16:creationId xmlns:a16="http://schemas.microsoft.com/office/drawing/2014/main" xmlns="" id="{5A6156B2-2DA5-4312-BBC7-23C8FEAA3193}"/>
                </a:ext>
              </a:extLst>
            </p:cNvPr>
            <p:cNvGrpSpPr/>
            <p:nvPr/>
          </p:nvGrpSpPr>
          <p:grpSpPr>
            <a:xfrm>
              <a:off x="4088508" y="5635852"/>
              <a:ext cx="173080" cy="173080"/>
              <a:chOff x="6768665" y="6038214"/>
              <a:chExt cx="147968" cy="147968"/>
            </a:xfrm>
          </p:grpSpPr>
          <p:sp>
            <p:nvSpPr>
              <p:cNvPr id="60" name="Oval 59">
                <a:extLst>
                  <a:ext uri="{FF2B5EF4-FFF2-40B4-BE49-F238E27FC236}">
                    <a16:creationId xmlns:a16="http://schemas.microsoft.com/office/drawing/2014/main" xmlns="" id="{1FD9DCD8-FEE0-4BCA-8559-04433AE444A0}"/>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C2B22222-C232-4707-B2C1-930D458345DF}"/>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Freeform: Shape 47">
              <a:extLst>
                <a:ext uri="{FF2B5EF4-FFF2-40B4-BE49-F238E27FC236}">
                  <a16:creationId xmlns:a16="http://schemas.microsoft.com/office/drawing/2014/main" xmlns="" id="{117B9510-DB9B-4F7B-8B88-B3F1D85F5A1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58" name="Rectangle: Rounded Corners 48">
              <a:extLst>
                <a:ext uri="{FF2B5EF4-FFF2-40B4-BE49-F238E27FC236}">
                  <a16:creationId xmlns:a16="http://schemas.microsoft.com/office/drawing/2014/main" xmlns="" id="{638EFEDB-E63E-441A-BB6B-D87BF6DD7A4A}"/>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xmlns="" id="{4B6B7A6D-A6CD-4CFC-A088-83AD98176BF2}"/>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50DACCF5-4277-4D47-9260-9B231285526D}"/>
              </a:ext>
            </a:extLst>
          </p:cNvPr>
          <p:cNvGrpSpPr/>
          <p:nvPr/>
        </p:nvGrpSpPr>
        <p:grpSpPr>
          <a:xfrm>
            <a:off x="2006189" y="1905851"/>
            <a:ext cx="6193453" cy="3627489"/>
            <a:chOff x="4098364" y="1571764"/>
            <a:chExt cx="7301609" cy="4397082"/>
          </a:xfrm>
        </p:grpSpPr>
        <p:grpSp>
          <p:nvGrpSpPr>
            <p:cNvPr id="63" name="Graphic 55">
              <a:extLst>
                <a:ext uri="{FF2B5EF4-FFF2-40B4-BE49-F238E27FC236}">
                  <a16:creationId xmlns:a16="http://schemas.microsoft.com/office/drawing/2014/main" xmlns="" id="{C6A348CC-87AE-4B00-B02A-4EBC469E30DD}"/>
                </a:ext>
              </a:extLst>
            </p:cNvPr>
            <p:cNvGrpSpPr/>
            <p:nvPr/>
          </p:nvGrpSpPr>
          <p:grpSpPr>
            <a:xfrm>
              <a:off x="4910815" y="1571764"/>
              <a:ext cx="5616422" cy="3644404"/>
              <a:chOff x="5769768" y="3217068"/>
              <a:chExt cx="651510" cy="422754"/>
            </a:xfrm>
          </p:grpSpPr>
          <p:sp>
            <p:nvSpPr>
              <p:cNvPr id="88" name="Freeform: Shape 78">
                <a:extLst>
                  <a:ext uri="{FF2B5EF4-FFF2-40B4-BE49-F238E27FC236}">
                    <a16:creationId xmlns:a16="http://schemas.microsoft.com/office/drawing/2014/main" xmlns="" id="{FB8C5B08-A7D9-4BC0-857B-C820C9C1DE1F}"/>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89" name="Freeform: Shape 79">
                <a:extLst>
                  <a:ext uri="{FF2B5EF4-FFF2-40B4-BE49-F238E27FC236}">
                    <a16:creationId xmlns:a16="http://schemas.microsoft.com/office/drawing/2014/main" xmlns="" id="{4D2D3122-C7DF-4A62-A10C-044AC1064A0C}"/>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64" name="Freeform: Shape 54">
              <a:extLst>
                <a:ext uri="{FF2B5EF4-FFF2-40B4-BE49-F238E27FC236}">
                  <a16:creationId xmlns:a16="http://schemas.microsoft.com/office/drawing/2014/main" xmlns="" id="{55F9786C-03AA-4361-B8B3-A9DD55FE4994}"/>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65" name="Freeform: Shape 55">
              <a:extLst>
                <a:ext uri="{FF2B5EF4-FFF2-40B4-BE49-F238E27FC236}">
                  <a16:creationId xmlns:a16="http://schemas.microsoft.com/office/drawing/2014/main" xmlns="" id="{D99AD6E9-3B71-41E1-A14E-21F2F9BB05F4}"/>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66" name="Freeform: Shape 56">
              <a:extLst>
                <a:ext uri="{FF2B5EF4-FFF2-40B4-BE49-F238E27FC236}">
                  <a16:creationId xmlns:a16="http://schemas.microsoft.com/office/drawing/2014/main" xmlns="" id="{A7EBC20B-908C-46DC-A95C-F92F52C0053B}"/>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67" name="Freeform: Shape 57">
              <a:extLst>
                <a:ext uri="{FF2B5EF4-FFF2-40B4-BE49-F238E27FC236}">
                  <a16:creationId xmlns:a16="http://schemas.microsoft.com/office/drawing/2014/main" xmlns="" id="{1D279F42-D5D2-46CA-A806-C298791DA5D0}"/>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68" name="Freeform: Shape 58">
              <a:extLst>
                <a:ext uri="{FF2B5EF4-FFF2-40B4-BE49-F238E27FC236}">
                  <a16:creationId xmlns:a16="http://schemas.microsoft.com/office/drawing/2014/main" xmlns="" id="{CD650435-A068-4599-8E8B-A866D64B195F}"/>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69" name="Freeform: Shape 59">
              <a:extLst>
                <a:ext uri="{FF2B5EF4-FFF2-40B4-BE49-F238E27FC236}">
                  <a16:creationId xmlns:a16="http://schemas.microsoft.com/office/drawing/2014/main" xmlns="" id="{3DA23AEF-39D8-4943-90D7-DB2A3259F6E6}"/>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70" name="Freeform: Shape 60">
              <a:extLst>
                <a:ext uri="{FF2B5EF4-FFF2-40B4-BE49-F238E27FC236}">
                  <a16:creationId xmlns:a16="http://schemas.microsoft.com/office/drawing/2014/main" xmlns="" id="{CC220AE7-9254-4918-8929-74AE4072CF90}"/>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71" name="Freeform: Shape 61">
              <a:extLst>
                <a:ext uri="{FF2B5EF4-FFF2-40B4-BE49-F238E27FC236}">
                  <a16:creationId xmlns:a16="http://schemas.microsoft.com/office/drawing/2014/main" xmlns="" id="{8610B451-8D01-4DE1-AABE-5BAB6D216453}"/>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72" name="Freeform: Shape 62">
              <a:extLst>
                <a:ext uri="{FF2B5EF4-FFF2-40B4-BE49-F238E27FC236}">
                  <a16:creationId xmlns:a16="http://schemas.microsoft.com/office/drawing/2014/main" xmlns="" id="{0CD663B3-3FAF-428B-900D-128AFD56A19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73" name="Freeform: Shape 63">
              <a:extLst>
                <a:ext uri="{FF2B5EF4-FFF2-40B4-BE49-F238E27FC236}">
                  <a16:creationId xmlns:a16="http://schemas.microsoft.com/office/drawing/2014/main" xmlns="" id="{985A6280-62ED-4C4E-9AE5-231E0F58025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74" name="Freeform: Shape 64">
              <a:extLst>
                <a:ext uri="{FF2B5EF4-FFF2-40B4-BE49-F238E27FC236}">
                  <a16:creationId xmlns:a16="http://schemas.microsoft.com/office/drawing/2014/main" xmlns="" id="{9FCA755E-20F2-4E5F-97EF-A0D29504C1AB}"/>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75" name="Freeform: Shape 65">
              <a:extLst>
                <a:ext uri="{FF2B5EF4-FFF2-40B4-BE49-F238E27FC236}">
                  <a16:creationId xmlns:a16="http://schemas.microsoft.com/office/drawing/2014/main" xmlns="" id="{7D9BF787-E9FD-45C2-8699-CC4D18319623}"/>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76" name="Freeform: Shape 66">
              <a:extLst>
                <a:ext uri="{FF2B5EF4-FFF2-40B4-BE49-F238E27FC236}">
                  <a16:creationId xmlns:a16="http://schemas.microsoft.com/office/drawing/2014/main" xmlns="" id="{E59007C5-F4E6-4624-B28D-97D41596E091}"/>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77" name="Group 76">
              <a:extLst>
                <a:ext uri="{FF2B5EF4-FFF2-40B4-BE49-F238E27FC236}">
                  <a16:creationId xmlns:a16="http://schemas.microsoft.com/office/drawing/2014/main" xmlns="" id="{0EF9EC2D-32F5-4BF5-A6D8-4A3F22B801C2}"/>
                </a:ext>
              </a:extLst>
            </p:cNvPr>
            <p:cNvGrpSpPr/>
            <p:nvPr/>
          </p:nvGrpSpPr>
          <p:grpSpPr>
            <a:xfrm>
              <a:off x="5370712" y="5206368"/>
              <a:ext cx="4572000" cy="149296"/>
              <a:chOff x="5370712" y="5206368"/>
              <a:chExt cx="4572000" cy="149296"/>
            </a:xfrm>
          </p:grpSpPr>
          <p:sp>
            <p:nvSpPr>
              <p:cNvPr id="84" name="Rectangle 83">
                <a:extLst>
                  <a:ext uri="{FF2B5EF4-FFF2-40B4-BE49-F238E27FC236}">
                    <a16:creationId xmlns:a16="http://schemas.microsoft.com/office/drawing/2014/main" xmlns="" id="{DF627FD7-DCD0-4CEC-8EDE-BD7067A7092D}"/>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xmlns="" id="{2BA0887E-096F-479F-B84F-EFA556DF7E28}"/>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xmlns="" id="{2957B547-4369-4DC0-A571-749E1113011E}"/>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xmlns="" id="{5898A6EC-8DA0-47B2-8DB9-4739DC7E0469}"/>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xmlns="" id="{14A24662-B87D-4D7B-9347-0B24CE6A565B}"/>
                </a:ext>
              </a:extLst>
            </p:cNvPr>
            <p:cNvGrpSpPr/>
            <p:nvPr/>
          </p:nvGrpSpPr>
          <p:grpSpPr>
            <a:xfrm>
              <a:off x="7661590" y="1698465"/>
              <a:ext cx="114873" cy="114873"/>
              <a:chOff x="7627525" y="1132589"/>
              <a:chExt cx="234846" cy="234846"/>
            </a:xfrm>
          </p:grpSpPr>
          <p:sp>
            <p:nvSpPr>
              <p:cNvPr id="81" name="Oval 80">
                <a:extLst>
                  <a:ext uri="{FF2B5EF4-FFF2-40B4-BE49-F238E27FC236}">
                    <a16:creationId xmlns:a16="http://schemas.microsoft.com/office/drawing/2014/main" xmlns="" id="{447A7C6C-B436-4F62-B65F-741320C6F540}"/>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AFE8597B-1569-4162-A310-912D853129F4}"/>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069C863A-B1AD-4F76-9B56-493EE3BD278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Rounded Corners 69">
              <a:extLst>
                <a:ext uri="{FF2B5EF4-FFF2-40B4-BE49-F238E27FC236}">
                  <a16:creationId xmlns:a16="http://schemas.microsoft.com/office/drawing/2014/main" xmlns="" id="{C839B9FA-B992-4054-9CE7-BC17EA366412}"/>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BCA96942-089B-49FE-85D6-10C6D6B6F8C3}"/>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0" name="Picture Placeholder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6011" y="2131130"/>
            <a:ext cx="4323103" cy="2638657"/>
          </a:xfrm>
          <a:prstGeom prst="rect">
            <a:avLst/>
          </a:prstGeom>
        </p:spPr>
      </p:pic>
      <p:grpSp>
        <p:nvGrpSpPr>
          <p:cNvPr id="123" name="Group 122">
            <a:extLst>
              <a:ext uri="{FF2B5EF4-FFF2-40B4-BE49-F238E27FC236}">
                <a16:creationId xmlns="" xmlns:a16="http://schemas.microsoft.com/office/drawing/2014/main" xmlns:lc="http://schemas.openxmlformats.org/drawingml/2006/lockedCanvas" id="{CCB8A841-9C00-4C3A-AB6D-98B2511F4330}"/>
              </a:ext>
            </a:extLst>
          </p:cNvPr>
          <p:cNvGrpSpPr/>
          <p:nvPr/>
        </p:nvGrpSpPr>
        <p:grpSpPr>
          <a:xfrm>
            <a:off x="-27286" y="906581"/>
            <a:ext cx="2369875" cy="6004088"/>
            <a:chOff x="8501432" y="77155"/>
            <a:chExt cx="2685350" cy="6803354"/>
          </a:xfrm>
        </p:grpSpPr>
        <p:sp>
          <p:nvSpPr>
            <p:cNvPr id="124" name="Freeform: Shape 17">
              <a:extLst>
                <a:ext uri="{FF2B5EF4-FFF2-40B4-BE49-F238E27FC236}">
                  <a16:creationId xmlns="" xmlns:a16="http://schemas.microsoft.com/office/drawing/2014/main" xmlns:lc="http://schemas.openxmlformats.org/drawingml/2006/lockedCanvas" id="{5588880A-98E8-41DE-8DE2-93D78FB55DF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25" name="Freeform: Shape 18">
              <a:extLst>
                <a:ext uri="{FF2B5EF4-FFF2-40B4-BE49-F238E27FC236}">
                  <a16:creationId xmlns="" xmlns:a16="http://schemas.microsoft.com/office/drawing/2014/main" xmlns:lc="http://schemas.openxmlformats.org/drawingml/2006/lockedCanvas" id="{63979705-44CA-4D01-A588-59BE7D2E22D3}"/>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26" name="Freeform: Shape 19">
              <a:extLst>
                <a:ext uri="{FF2B5EF4-FFF2-40B4-BE49-F238E27FC236}">
                  <a16:creationId xmlns="" xmlns:a16="http://schemas.microsoft.com/office/drawing/2014/main" xmlns:lc="http://schemas.openxmlformats.org/drawingml/2006/lockedCanvas" id="{C1E5043C-5475-4776-845B-1921BEEB3CE6}"/>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27" name="Freeform: Shape 20">
              <a:extLst>
                <a:ext uri="{FF2B5EF4-FFF2-40B4-BE49-F238E27FC236}">
                  <a16:creationId xmlns="" xmlns:a16="http://schemas.microsoft.com/office/drawing/2014/main" xmlns:lc="http://schemas.openxmlformats.org/drawingml/2006/lockedCanvas" id="{ADC371ED-B6BB-42AF-8A8E-02236FFAF8D9}"/>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28" name="Freeform: Shape 21">
              <a:extLst>
                <a:ext uri="{FF2B5EF4-FFF2-40B4-BE49-F238E27FC236}">
                  <a16:creationId xmlns="" xmlns:a16="http://schemas.microsoft.com/office/drawing/2014/main" xmlns:lc="http://schemas.openxmlformats.org/drawingml/2006/lockedCanvas" id="{5F7A838E-3F2E-4C1F-B5B3-8DA436D40685}"/>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29" name="Freeform: Shape 22">
              <a:extLst>
                <a:ext uri="{FF2B5EF4-FFF2-40B4-BE49-F238E27FC236}">
                  <a16:creationId xmlns="" xmlns:a16="http://schemas.microsoft.com/office/drawing/2014/main" xmlns:lc="http://schemas.openxmlformats.org/drawingml/2006/lockedCanvas" id="{B073F959-EEB0-4290-8ACD-AA8703F09BD7}"/>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0" name="Freeform: Shape 23">
              <a:extLst>
                <a:ext uri="{FF2B5EF4-FFF2-40B4-BE49-F238E27FC236}">
                  <a16:creationId xmlns="" xmlns:a16="http://schemas.microsoft.com/office/drawing/2014/main" xmlns:lc="http://schemas.openxmlformats.org/drawingml/2006/lockedCanvas" id="{D7C59336-8DF3-4341-ACA5-24954B1F9698}"/>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1" name="Freeform: Shape 24">
              <a:extLst>
                <a:ext uri="{FF2B5EF4-FFF2-40B4-BE49-F238E27FC236}">
                  <a16:creationId xmlns="" xmlns:a16="http://schemas.microsoft.com/office/drawing/2014/main" xmlns:lc="http://schemas.openxmlformats.org/drawingml/2006/lockedCanvas" id="{C30F821B-D1F6-440E-BEB5-A76F9056B81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2" name="Freeform: Shape 25">
              <a:extLst>
                <a:ext uri="{FF2B5EF4-FFF2-40B4-BE49-F238E27FC236}">
                  <a16:creationId xmlns="" xmlns:a16="http://schemas.microsoft.com/office/drawing/2014/main" xmlns:lc="http://schemas.openxmlformats.org/drawingml/2006/lockedCanvas" id="{07D93356-0409-4A4B-B1C5-7E72B8166047}"/>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3" name="Freeform: Shape 26">
              <a:extLst>
                <a:ext uri="{FF2B5EF4-FFF2-40B4-BE49-F238E27FC236}">
                  <a16:creationId xmlns="" xmlns:a16="http://schemas.microsoft.com/office/drawing/2014/main" xmlns:lc="http://schemas.openxmlformats.org/drawingml/2006/lockedCanvas" id="{69B3CE32-8103-4DE1-A10D-D5875C8A5FB7}"/>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4" name="Freeform: Shape 27">
              <a:extLst>
                <a:ext uri="{FF2B5EF4-FFF2-40B4-BE49-F238E27FC236}">
                  <a16:creationId xmlns="" xmlns:a16="http://schemas.microsoft.com/office/drawing/2014/main" xmlns:lc="http://schemas.openxmlformats.org/drawingml/2006/lockedCanvas" id="{1C0948D1-222A-416E-88CE-FAE018FF1CE6}"/>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5" name="Freeform: Shape 28">
              <a:extLst>
                <a:ext uri="{FF2B5EF4-FFF2-40B4-BE49-F238E27FC236}">
                  <a16:creationId xmlns="" xmlns:a16="http://schemas.microsoft.com/office/drawing/2014/main" xmlns:lc="http://schemas.openxmlformats.org/drawingml/2006/lockedCanvas" id="{861EC665-DF5E-4E61-8C31-A5B5C004B1E0}"/>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6" name="Freeform: Shape 29">
              <a:extLst>
                <a:ext uri="{FF2B5EF4-FFF2-40B4-BE49-F238E27FC236}">
                  <a16:creationId xmlns="" xmlns:a16="http://schemas.microsoft.com/office/drawing/2014/main" xmlns:lc="http://schemas.openxmlformats.org/drawingml/2006/lockedCanvas" id="{0EFDD9B9-A620-4FE5-9B51-B574D57464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7" name="Freeform: Shape 30">
              <a:extLst>
                <a:ext uri="{FF2B5EF4-FFF2-40B4-BE49-F238E27FC236}">
                  <a16:creationId xmlns="" xmlns:a16="http://schemas.microsoft.com/office/drawing/2014/main" xmlns:lc="http://schemas.openxmlformats.org/drawingml/2006/lockedCanvas" id="{B5A23F0F-0E52-4166-9BB1-041B09E17DA8}"/>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8" name="Freeform: Shape 31">
              <a:extLst>
                <a:ext uri="{FF2B5EF4-FFF2-40B4-BE49-F238E27FC236}">
                  <a16:creationId xmlns="" xmlns:a16="http://schemas.microsoft.com/office/drawing/2014/main" xmlns:lc="http://schemas.openxmlformats.org/drawingml/2006/lockedCanvas" id="{8D5CDD6E-0C63-4D28-A595-CA119F0457BE}"/>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9" name="Freeform: Shape 32">
              <a:extLst>
                <a:ext uri="{FF2B5EF4-FFF2-40B4-BE49-F238E27FC236}">
                  <a16:creationId xmlns="" xmlns:a16="http://schemas.microsoft.com/office/drawing/2014/main" xmlns:lc="http://schemas.openxmlformats.org/drawingml/2006/lockedCanvas" id="{70A4639B-7EEA-4B36-82E4-1D176EDD829F}"/>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grpSp>
          <p:nvGrpSpPr>
            <p:cNvPr id="140" name="Group 139">
              <a:extLst>
                <a:ext uri="{FF2B5EF4-FFF2-40B4-BE49-F238E27FC236}">
                  <a16:creationId xmlns="" xmlns:a16="http://schemas.microsoft.com/office/drawing/2014/main" xmlns:lc="http://schemas.openxmlformats.org/drawingml/2006/lockedCanvas" id="{CA4EE197-F221-472A-B736-27F913880C71}"/>
                </a:ext>
              </a:extLst>
            </p:cNvPr>
            <p:cNvGrpSpPr/>
            <p:nvPr/>
          </p:nvGrpSpPr>
          <p:grpSpPr>
            <a:xfrm>
              <a:off x="8963351" y="2835327"/>
              <a:ext cx="1121835" cy="315595"/>
              <a:chOff x="8963351" y="2835327"/>
              <a:chExt cx="1121835" cy="315595"/>
            </a:xfrm>
          </p:grpSpPr>
          <p:sp>
            <p:nvSpPr>
              <p:cNvPr id="152" name="Freeform: Shape 45">
                <a:extLst>
                  <a:ext uri="{FF2B5EF4-FFF2-40B4-BE49-F238E27FC236}">
                    <a16:creationId xmlns="" xmlns:a16="http://schemas.microsoft.com/office/drawing/2014/main" xmlns:lc="http://schemas.openxmlformats.org/drawingml/2006/lockedCanvas" id="{08232B62-D00B-49C6-96D1-8B05C0E8618B}"/>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53" name="Freeform: Shape 46">
                <a:extLst>
                  <a:ext uri="{FF2B5EF4-FFF2-40B4-BE49-F238E27FC236}">
                    <a16:creationId xmlns="" xmlns:a16="http://schemas.microsoft.com/office/drawing/2014/main" xmlns:lc="http://schemas.openxmlformats.org/drawingml/2006/lockedCanvas" id="{9F7A2E48-EAE8-4AC3-BC23-9549720FFC3A}"/>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54" name="Freeform: Shape 47">
                <a:extLst>
                  <a:ext uri="{FF2B5EF4-FFF2-40B4-BE49-F238E27FC236}">
                    <a16:creationId xmlns="" xmlns:a16="http://schemas.microsoft.com/office/drawing/2014/main" xmlns:lc="http://schemas.openxmlformats.org/drawingml/2006/lockedCanvas" id="{5D6E5628-FA62-4DD4-AFC6-AA0D9E4222EB}"/>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55" name="Freeform: Shape 48">
                <a:extLst>
                  <a:ext uri="{FF2B5EF4-FFF2-40B4-BE49-F238E27FC236}">
                    <a16:creationId xmlns="" xmlns:a16="http://schemas.microsoft.com/office/drawing/2014/main" xmlns:lc="http://schemas.openxmlformats.org/drawingml/2006/lockedCanvas" id="{E5B1A1EF-31E3-475C-B2F8-4C1A6C5D1F4B}"/>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56" name="Freeform: Shape 49">
                <a:extLst>
                  <a:ext uri="{FF2B5EF4-FFF2-40B4-BE49-F238E27FC236}">
                    <a16:creationId xmlns="" xmlns:a16="http://schemas.microsoft.com/office/drawing/2014/main" xmlns:lc="http://schemas.openxmlformats.org/drawingml/2006/lockedCanvas" id="{99DC6967-53DF-434D-A995-F5FADF6AE4BA}"/>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57" name="Freeform: Shape 50">
                <a:extLst>
                  <a:ext uri="{FF2B5EF4-FFF2-40B4-BE49-F238E27FC236}">
                    <a16:creationId xmlns="" xmlns:a16="http://schemas.microsoft.com/office/drawing/2014/main" xmlns:lc="http://schemas.openxmlformats.org/drawingml/2006/lockedCanvas" id="{5BAD2300-109C-4A65-8F07-7B36F88B0CA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grpSp>
        <p:sp>
          <p:nvSpPr>
            <p:cNvPr id="141" name="Freeform: Shape 34">
              <a:extLst>
                <a:ext uri="{FF2B5EF4-FFF2-40B4-BE49-F238E27FC236}">
                  <a16:creationId xmlns="" xmlns:a16="http://schemas.microsoft.com/office/drawing/2014/main" xmlns:lc="http://schemas.openxmlformats.org/drawingml/2006/lockedCanvas" id="{A1DA0286-C66D-4822-B40B-A38FCB660BE2}"/>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42" name="Freeform: Shape 35">
              <a:extLst>
                <a:ext uri="{FF2B5EF4-FFF2-40B4-BE49-F238E27FC236}">
                  <a16:creationId xmlns="" xmlns:a16="http://schemas.microsoft.com/office/drawing/2014/main" xmlns:lc="http://schemas.openxmlformats.org/drawingml/2006/lockedCanvas" id="{57E89FA0-8016-4C2E-8520-A658A5664D16}"/>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43" name="Freeform: Shape 36">
              <a:extLst>
                <a:ext uri="{FF2B5EF4-FFF2-40B4-BE49-F238E27FC236}">
                  <a16:creationId xmlns="" xmlns:a16="http://schemas.microsoft.com/office/drawing/2014/main" xmlns:lc="http://schemas.openxmlformats.org/drawingml/2006/lockedCanvas" id="{3720FA41-6228-4CF0-9D05-D43C095E8498}"/>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44" name="Freeform: Shape 37">
              <a:extLst>
                <a:ext uri="{FF2B5EF4-FFF2-40B4-BE49-F238E27FC236}">
                  <a16:creationId xmlns="" xmlns:a16="http://schemas.microsoft.com/office/drawing/2014/main" xmlns:lc="http://schemas.openxmlformats.org/drawingml/2006/lockedCanvas" id="{1FCEC2B1-105C-4417-821A-38398E612B1C}"/>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45" name="Freeform: Shape 38">
              <a:extLst>
                <a:ext uri="{FF2B5EF4-FFF2-40B4-BE49-F238E27FC236}">
                  <a16:creationId xmlns="" xmlns:a16="http://schemas.microsoft.com/office/drawing/2014/main" xmlns:lc="http://schemas.openxmlformats.org/drawingml/2006/lockedCanvas" id="{660695E6-34B9-487A-9B6D-634ADAB1E312}"/>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46" name="Freeform: Shape 39">
              <a:extLst>
                <a:ext uri="{FF2B5EF4-FFF2-40B4-BE49-F238E27FC236}">
                  <a16:creationId xmlns="" xmlns:a16="http://schemas.microsoft.com/office/drawing/2014/main" xmlns:lc="http://schemas.openxmlformats.org/drawingml/2006/lockedCanvas" id="{5217D9CE-4ACC-4730-A52A-E863E94B5B65}"/>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47" name="Freeform: Shape 40">
              <a:extLst>
                <a:ext uri="{FF2B5EF4-FFF2-40B4-BE49-F238E27FC236}">
                  <a16:creationId xmlns="" xmlns:a16="http://schemas.microsoft.com/office/drawing/2014/main" xmlns:lc="http://schemas.openxmlformats.org/drawingml/2006/lockedCanvas" id="{062C5E2D-9CE9-4BE3-A03A-E920718E7A93}"/>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48" name="Freeform: Shape 41">
              <a:extLst>
                <a:ext uri="{FF2B5EF4-FFF2-40B4-BE49-F238E27FC236}">
                  <a16:creationId xmlns="" xmlns:a16="http://schemas.microsoft.com/office/drawing/2014/main" xmlns:lc="http://schemas.openxmlformats.org/drawingml/2006/lockedCanvas" id="{8A0D3A95-4F0C-498D-87E2-B1005A7903FD}"/>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49" name="Freeform: Shape 42">
              <a:extLst>
                <a:ext uri="{FF2B5EF4-FFF2-40B4-BE49-F238E27FC236}">
                  <a16:creationId xmlns="" xmlns:a16="http://schemas.microsoft.com/office/drawing/2014/main" xmlns:lc="http://schemas.openxmlformats.org/drawingml/2006/lockedCanvas" id="{3FBC57D2-AF6B-422A-80FE-D92CF1F321FB}"/>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50" name="Freeform: Shape 43">
              <a:extLst>
                <a:ext uri="{FF2B5EF4-FFF2-40B4-BE49-F238E27FC236}">
                  <a16:creationId xmlns="" xmlns:a16="http://schemas.microsoft.com/office/drawing/2014/main" xmlns:lc="http://schemas.openxmlformats.org/drawingml/2006/lockedCanvas" id="{71D7836A-9AE1-4A5C-9528-0C185767BED2}"/>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51" name="Freeform: Shape 44">
              <a:extLst>
                <a:ext uri="{FF2B5EF4-FFF2-40B4-BE49-F238E27FC236}">
                  <a16:creationId xmlns="" xmlns:a16="http://schemas.microsoft.com/office/drawing/2014/main" xmlns:lc="http://schemas.openxmlformats.org/drawingml/2006/lockedCanvas" id="{FB7E77CA-6A66-41F9-A5B1-BBD1A2B71DF6}"/>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rgbClr val="000000"/>
            </a:solidFill>
            <a:ln w="23341"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grpSp>
      <p:sp>
        <p:nvSpPr>
          <p:cNvPr id="158" name="TextBox 157">
            <a:extLst>
              <a:ext uri="{FF2B5EF4-FFF2-40B4-BE49-F238E27FC236}">
                <a16:creationId xmlns:a16="http://schemas.microsoft.com/office/drawing/2014/main" xmlns="" id="{F17AF49A-5E91-4A84-840B-7F0B35E7AC29}"/>
              </a:ext>
            </a:extLst>
          </p:cNvPr>
          <p:cNvSpPr txBox="1"/>
          <p:nvPr/>
        </p:nvSpPr>
        <p:spPr>
          <a:xfrm>
            <a:off x="2335278" y="5712867"/>
            <a:ext cx="4835493" cy="404663"/>
          </a:xfrm>
          <a:prstGeom prst="rect">
            <a:avLst/>
          </a:prstGeom>
          <a:noFill/>
        </p:spPr>
        <p:txBody>
          <a:bodyPr wrap="square" rtlCol="0">
            <a:spAutoFit/>
          </a:bodyPr>
          <a:lstStyle/>
          <a:p>
            <a:pPr algn="ctr">
              <a:lnSpc>
                <a:spcPct val="110000"/>
              </a:lnSpc>
            </a:pPr>
            <a:r>
              <a:rPr lang="en-US" altLang="ko-KR" sz="2000" b="1" dirty="0" smtClean="0">
                <a:solidFill>
                  <a:schemeClr val="tx1">
                    <a:lumMod val="75000"/>
                    <a:lumOff val="25000"/>
                  </a:schemeClr>
                </a:solidFill>
                <a:cs typeface="Arial" pitchFamily="34" charset="0"/>
              </a:rPr>
              <a:t>ON PERSONAL COMPUTER</a:t>
            </a:r>
            <a:endParaRPr lang="en-US" altLang="ko-KR" sz="2000" b="1" dirty="0">
              <a:solidFill>
                <a:schemeClr val="tx1">
                  <a:lumMod val="75000"/>
                  <a:lumOff val="25000"/>
                </a:schemeClr>
              </a:solidFill>
              <a:cs typeface="Arial" pitchFamily="34" charset="0"/>
            </a:endParaRPr>
          </a:p>
        </p:txBody>
      </p:sp>
      <p:sp>
        <p:nvSpPr>
          <p:cNvPr id="159" name="TextBox 158">
            <a:extLst>
              <a:ext uri="{FF2B5EF4-FFF2-40B4-BE49-F238E27FC236}">
                <a16:creationId xmlns:a16="http://schemas.microsoft.com/office/drawing/2014/main" xmlns="" id="{F17AF49A-5E91-4A84-840B-7F0B35E7AC29}"/>
              </a:ext>
            </a:extLst>
          </p:cNvPr>
          <p:cNvSpPr txBox="1"/>
          <p:nvPr/>
        </p:nvSpPr>
        <p:spPr>
          <a:xfrm>
            <a:off x="8175647" y="5397783"/>
            <a:ext cx="4835493" cy="743217"/>
          </a:xfrm>
          <a:prstGeom prst="rect">
            <a:avLst/>
          </a:prstGeom>
          <a:noFill/>
        </p:spPr>
        <p:txBody>
          <a:bodyPr wrap="square" rtlCol="0">
            <a:spAutoFit/>
          </a:bodyPr>
          <a:lstStyle/>
          <a:p>
            <a:pPr algn="ctr">
              <a:lnSpc>
                <a:spcPct val="110000"/>
              </a:lnSpc>
            </a:pPr>
            <a:r>
              <a:rPr lang="en-US" altLang="ko-KR" sz="2000" b="1" dirty="0" smtClean="0">
                <a:solidFill>
                  <a:schemeClr val="tx1">
                    <a:lumMod val="75000"/>
                    <a:lumOff val="25000"/>
                  </a:schemeClr>
                </a:solidFill>
                <a:cs typeface="Arial" pitchFamily="34" charset="0"/>
              </a:rPr>
              <a:t>ON MOBILE PHONE</a:t>
            </a:r>
          </a:p>
          <a:p>
            <a:pPr algn="ctr">
              <a:lnSpc>
                <a:spcPct val="110000"/>
              </a:lnSpc>
            </a:pPr>
            <a:endParaRPr lang="en-US" altLang="ko-KR" sz="2000" b="1" dirty="0">
              <a:solidFill>
                <a:schemeClr val="tx1">
                  <a:lumMod val="75000"/>
                  <a:lumOff val="25000"/>
                </a:schemeClr>
              </a:solidFill>
              <a:cs typeface="Arial" pitchFamily="34"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9161" t="6891" r="28519" b="15151"/>
          <a:stretch/>
        </p:blipFill>
        <p:spPr>
          <a:xfrm>
            <a:off x="9744042" y="2572037"/>
            <a:ext cx="1589663" cy="2265360"/>
          </a:xfrm>
          <a:prstGeom prst="rect">
            <a:avLst/>
          </a:prstGeom>
        </p:spPr>
      </p:pic>
    </p:spTree>
    <p:extLst>
      <p:ext uri="{BB962C8B-B14F-4D97-AF65-F5344CB8AC3E}">
        <p14:creationId xmlns:p14="http://schemas.microsoft.com/office/powerpoint/2010/main" val="306147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2" presetClass="entr" presetSubtype="4"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8"/>
                                        </p:tgtEl>
                                        <p:attrNameLst>
                                          <p:attrName>style.visibility</p:attrName>
                                        </p:attrNameLst>
                                      </p:cBhvr>
                                      <p:to>
                                        <p:strVal val="visible"/>
                                      </p:to>
                                    </p:set>
                                    <p:animEffect transition="in" filter="wipe(down)">
                                      <p:cBhvr>
                                        <p:cTn id="16" dur="500"/>
                                        <p:tgtEl>
                                          <p:spTgt spid="15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22" presetClass="entr" presetSubtype="4"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down)">
                                      <p:cBhvr>
                                        <p:cTn id="2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924BA99-5A58-4793-991D-0D4C04FC0C84}"/>
              </a:ext>
            </a:extLst>
          </p:cNvPr>
          <p:cNvSpPr>
            <a:spLocks noGrp="1"/>
          </p:cNvSpPr>
          <p:nvPr>
            <p:ph type="body" sz="quarter" idx="10"/>
          </p:nvPr>
        </p:nvSpPr>
        <p:spPr/>
        <p:txBody>
          <a:bodyPr/>
          <a:lstStyle/>
          <a:p>
            <a:r>
              <a:rPr lang="en-US" dirty="0" smtClean="0"/>
              <a:t>MODULES </a:t>
            </a:r>
            <a:endParaRPr lang="en-US" dirty="0"/>
          </a:p>
        </p:txBody>
      </p:sp>
      <p:grpSp>
        <p:nvGrpSpPr>
          <p:cNvPr id="39" name="그룹 44">
            <a:extLst>
              <a:ext uri="{FF2B5EF4-FFF2-40B4-BE49-F238E27FC236}">
                <a16:creationId xmlns:a16="http://schemas.microsoft.com/office/drawing/2014/main" xmlns="" id="{E857485B-5C40-4201-9791-7975BD006866}"/>
              </a:ext>
            </a:extLst>
          </p:cNvPr>
          <p:cNvGrpSpPr/>
          <p:nvPr/>
        </p:nvGrpSpPr>
        <p:grpSpPr>
          <a:xfrm flipH="1">
            <a:off x="5909631" y="3908671"/>
            <a:ext cx="3710346" cy="2672527"/>
            <a:chOff x="1016436" y="3876641"/>
            <a:chExt cx="3796962" cy="2734917"/>
          </a:xfrm>
        </p:grpSpPr>
        <p:sp>
          <p:nvSpPr>
            <p:cNvPr id="40" name="Freeform 5">
              <a:extLst>
                <a:ext uri="{FF2B5EF4-FFF2-40B4-BE49-F238E27FC236}">
                  <a16:creationId xmlns:a16="http://schemas.microsoft.com/office/drawing/2014/main" xmlns="" id="{D534B824-D7FF-4984-BC3B-C762B298CE2B}"/>
                </a:ext>
              </a:extLst>
            </p:cNvPr>
            <p:cNvSpPr/>
            <p:nvPr/>
          </p:nvSpPr>
          <p:spPr>
            <a:xfrm>
              <a:off x="3234596" y="3876641"/>
              <a:ext cx="1578802" cy="2734917"/>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7 w 3523460"/>
                <a:gd name="connsiteY0" fmla="*/ 4528242 h 4528242"/>
                <a:gd name="connsiteX1" fmla="*/ 870139 w 3523460"/>
                <a:gd name="connsiteY1" fmla="*/ 4094960 h 4528242"/>
                <a:gd name="connsiteX2" fmla="*/ 432816 w 3523460"/>
                <a:gd name="connsiteY2" fmla="*/ 2274110 h 4528242"/>
                <a:gd name="connsiteX3" fmla="*/ 75008 w 3523460"/>
                <a:gd name="connsiteY3" fmla="*/ 970096 h 4528242"/>
                <a:gd name="connsiteX4" fmla="*/ 750867 w 3523460"/>
                <a:gd name="connsiteY4" fmla="*/ 2107132 h 4528242"/>
                <a:gd name="connsiteX5" fmla="*/ 838333 w 3523460"/>
                <a:gd name="connsiteY5" fmla="*/ 2035571 h 4528242"/>
                <a:gd name="connsiteX6" fmla="*/ 711112 w 3523460"/>
                <a:gd name="connsiteY6" fmla="*/ 214722 h 4528242"/>
                <a:gd name="connsiteX7" fmla="*/ 1235897 w 3523460"/>
                <a:gd name="connsiteY7" fmla="*/ 1868593 h 4528242"/>
                <a:gd name="connsiteX8" fmla="*/ 1315411 w 3523460"/>
                <a:gd name="connsiteY8" fmla="*/ 1852690 h 4528242"/>
                <a:gd name="connsiteX9" fmla="*/ 1458534 w 3523460"/>
                <a:gd name="connsiteY9" fmla="*/ 37 h 4528242"/>
                <a:gd name="connsiteX10" fmla="*/ 1728878 w 3523460"/>
                <a:gd name="connsiteY10" fmla="*/ 1828836 h 4528242"/>
                <a:gd name="connsiteX11" fmla="*/ 1816344 w 3523460"/>
                <a:gd name="connsiteY11" fmla="*/ 1868594 h 4528242"/>
                <a:gd name="connsiteX12" fmla="*/ 2492205 w 3523460"/>
                <a:gd name="connsiteY12" fmla="*/ 333992 h 4528242"/>
                <a:gd name="connsiteX13" fmla="*/ 2221860 w 3523460"/>
                <a:gd name="connsiteY13" fmla="*/ 2011718 h 4528242"/>
                <a:gd name="connsiteX14" fmla="*/ 2325227 w 3523460"/>
                <a:gd name="connsiteY14" fmla="*/ 2711432 h 4528242"/>
                <a:gd name="connsiteX15" fmla="*/ 2762549 w 3523460"/>
                <a:gd name="connsiteY15" fmla="*/ 2266158 h 4528242"/>
                <a:gd name="connsiteX16" fmla="*/ 3509971 w 3523460"/>
                <a:gd name="connsiteY16" fmla="*/ 2162792 h 4528242"/>
                <a:gd name="connsiteX17" fmla="*/ 2778451 w 3523460"/>
                <a:gd name="connsiteY17" fmla="*/ 2942019 h 4528242"/>
                <a:gd name="connsiteX18" fmla="*/ 2118493 w 3523460"/>
                <a:gd name="connsiteY18" fmla="*/ 4007494 h 4528242"/>
                <a:gd name="connsiteX19" fmla="*/ 2126522 w 3523460"/>
                <a:gd name="connsiteY19" fmla="*/ 4522103 h 4528242"/>
                <a:gd name="connsiteX20" fmla="*/ 948467 w 3523460"/>
                <a:gd name="connsiteY20" fmla="*/ 4528242 h 4528242"/>
                <a:gd name="connsiteX0" fmla="*/ 948467 w 3523460"/>
                <a:gd name="connsiteY0" fmla="*/ 6103601 h 6103601"/>
                <a:gd name="connsiteX1" fmla="*/ 870139 w 3523460"/>
                <a:gd name="connsiteY1" fmla="*/ 4094960 h 6103601"/>
                <a:gd name="connsiteX2" fmla="*/ 432816 w 3523460"/>
                <a:gd name="connsiteY2" fmla="*/ 2274110 h 6103601"/>
                <a:gd name="connsiteX3" fmla="*/ 75008 w 3523460"/>
                <a:gd name="connsiteY3" fmla="*/ 970096 h 6103601"/>
                <a:gd name="connsiteX4" fmla="*/ 750867 w 3523460"/>
                <a:gd name="connsiteY4" fmla="*/ 2107132 h 6103601"/>
                <a:gd name="connsiteX5" fmla="*/ 838333 w 3523460"/>
                <a:gd name="connsiteY5" fmla="*/ 2035571 h 6103601"/>
                <a:gd name="connsiteX6" fmla="*/ 711112 w 3523460"/>
                <a:gd name="connsiteY6" fmla="*/ 214722 h 6103601"/>
                <a:gd name="connsiteX7" fmla="*/ 1235897 w 3523460"/>
                <a:gd name="connsiteY7" fmla="*/ 1868593 h 6103601"/>
                <a:gd name="connsiteX8" fmla="*/ 1315411 w 3523460"/>
                <a:gd name="connsiteY8" fmla="*/ 1852690 h 6103601"/>
                <a:gd name="connsiteX9" fmla="*/ 1458534 w 3523460"/>
                <a:gd name="connsiteY9" fmla="*/ 37 h 6103601"/>
                <a:gd name="connsiteX10" fmla="*/ 1728878 w 3523460"/>
                <a:gd name="connsiteY10" fmla="*/ 1828836 h 6103601"/>
                <a:gd name="connsiteX11" fmla="*/ 1816344 w 3523460"/>
                <a:gd name="connsiteY11" fmla="*/ 1868594 h 6103601"/>
                <a:gd name="connsiteX12" fmla="*/ 2492205 w 3523460"/>
                <a:gd name="connsiteY12" fmla="*/ 333992 h 6103601"/>
                <a:gd name="connsiteX13" fmla="*/ 2221860 w 3523460"/>
                <a:gd name="connsiteY13" fmla="*/ 2011718 h 6103601"/>
                <a:gd name="connsiteX14" fmla="*/ 2325227 w 3523460"/>
                <a:gd name="connsiteY14" fmla="*/ 2711432 h 6103601"/>
                <a:gd name="connsiteX15" fmla="*/ 2762549 w 3523460"/>
                <a:gd name="connsiteY15" fmla="*/ 2266158 h 6103601"/>
                <a:gd name="connsiteX16" fmla="*/ 3509971 w 3523460"/>
                <a:gd name="connsiteY16" fmla="*/ 2162792 h 6103601"/>
                <a:gd name="connsiteX17" fmla="*/ 2778451 w 3523460"/>
                <a:gd name="connsiteY17" fmla="*/ 2942019 h 6103601"/>
                <a:gd name="connsiteX18" fmla="*/ 2118493 w 3523460"/>
                <a:gd name="connsiteY18" fmla="*/ 4007494 h 6103601"/>
                <a:gd name="connsiteX19" fmla="*/ 2126522 w 3523460"/>
                <a:gd name="connsiteY19" fmla="*/ 4522103 h 6103601"/>
                <a:gd name="connsiteX20" fmla="*/ 948467 w 3523460"/>
                <a:gd name="connsiteY20" fmla="*/ 6103601 h 6103601"/>
                <a:gd name="connsiteX0" fmla="*/ 948467 w 3523460"/>
                <a:gd name="connsiteY0" fmla="*/ 6103601 h 6103601"/>
                <a:gd name="connsiteX1" fmla="*/ 870139 w 3523460"/>
                <a:gd name="connsiteY1" fmla="*/ 4094960 h 6103601"/>
                <a:gd name="connsiteX2" fmla="*/ 432816 w 3523460"/>
                <a:gd name="connsiteY2" fmla="*/ 2274110 h 6103601"/>
                <a:gd name="connsiteX3" fmla="*/ 75008 w 3523460"/>
                <a:gd name="connsiteY3" fmla="*/ 970096 h 6103601"/>
                <a:gd name="connsiteX4" fmla="*/ 750867 w 3523460"/>
                <a:gd name="connsiteY4" fmla="*/ 2107132 h 6103601"/>
                <a:gd name="connsiteX5" fmla="*/ 838333 w 3523460"/>
                <a:gd name="connsiteY5" fmla="*/ 2035571 h 6103601"/>
                <a:gd name="connsiteX6" fmla="*/ 711112 w 3523460"/>
                <a:gd name="connsiteY6" fmla="*/ 214722 h 6103601"/>
                <a:gd name="connsiteX7" fmla="*/ 1235897 w 3523460"/>
                <a:gd name="connsiteY7" fmla="*/ 1868593 h 6103601"/>
                <a:gd name="connsiteX8" fmla="*/ 1315411 w 3523460"/>
                <a:gd name="connsiteY8" fmla="*/ 1852690 h 6103601"/>
                <a:gd name="connsiteX9" fmla="*/ 1458534 w 3523460"/>
                <a:gd name="connsiteY9" fmla="*/ 37 h 6103601"/>
                <a:gd name="connsiteX10" fmla="*/ 1728878 w 3523460"/>
                <a:gd name="connsiteY10" fmla="*/ 1828836 h 6103601"/>
                <a:gd name="connsiteX11" fmla="*/ 1816344 w 3523460"/>
                <a:gd name="connsiteY11" fmla="*/ 1868594 h 6103601"/>
                <a:gd name="connsiteX12" fmla="*/ 2492205 w 3523460"/>
                <a:gd name="connsiteY12" fmla="*/ 333992 h 6103601"/>
                <a:gd name="connsiteX13" fmla="*/ 2221860 w 3523460"/>
                <a:gd name="connsiteY13" fmla="*/ 2011718 h 6103601"/>
                <a:gd name="connsiteX14" fmla="*/ 2325227 w 3523460"/>
                <a:gd name="connsiteY14" fmla="*/ 2711432 h 6103601"/>
                <a:gd name="connsiteX15" fmla="*/ 2762549 w 3523460"/>
                <a:gd name="connsiteY15" fmla="*/ 2266158 h 6103601"/>
                <a:gd name="connsiteX16" fmla="*/ 3509971 w 3523460"/>
                <a:gd name="connsiteY16" fmla="*/ 2162792 h 6103601"/>
                <a:gd name="connsiteX17" fmla="*/ 2778451 w 3523460"/>
                <a:gd name="connsiteY17" fmla="*/ 2942019 h 6103601"/>
                <a:gd name="connsiteX18" fmla="*/ 2118493 w 3523460"/>
                <a:gd name="connsiteY18" fmla="*/ 4007494 h 6103601"/>
                <a:gd name="connsiteX19" fmla="*/ 2357064 w 3523460"/>
                <a:gd name="connsiteY19" fmla="*/ 6059037 h 6103601"/>
                <a:gd name="connsiteX20" fmla="*/ 948467 w 3523460"/>
                <a:gd name="connsiteY20" fmla="*/ 6103601 h 610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6103601">
                  <a:moveTo>
                    <a:pt x="948467" y="6103601"/>
                  </a:moveTo>
                  <a:cubicBezTo>
                    <a:pt x="873324" y="5891568"/>
                    <a:pt x="1019530" y="4410362"/>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319958" y="5817847"/>
                    <a:pt x="2357064" y="6059037"/>
                  </a:cubicBezTo>
                  <a:lnTo>
                    <a:pt x="948467" y="610360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 name="Freeform 6">
              <a:extLst>
                <a:ext uri="{FF2B5EF4-FFF2-40B4-BE49-F238E27FC236}">
                  <a16:creationId xmlns:a16="http://schemas.microsoft.com/office/drawing/2014/main" xmlns="" id="{A1EC3475-22E3-4F0F-99C0-51788556FFB2}"/>
                </a:ext>
              </a:extLst>
            </p:cNvPr>
            <p:cNvSpPr/>
            <p:nvPr/>
          </p:nvSpPr>
          <p:spPr>
            <a:xfrm>
              <a:off x="2635903" y="4429817"/>
              <a:ext cx="1578802" cy="2167742"/>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29256 w 3523460"/>
                <a:gd name="connsiteY0" fmla="*/ 4777995 h 4777995"/>
                <a:gd name="connsiteX1" fmla="*/ 870139 w 3523460"/>
                <a:gd name="connsiteY1" fmla="*/ 4094960 h 4777995"/>
                <a:gd name="connsiteX2" fmla="*/ 432816 w 3523460"/>
                <a:gd name="connsiteY2" fmla="*/ 2274110 h 4777995"/>
                <a:gd name="connsiteX3" fmla="*/ 75008 w 3523460"/>
                <a:gd name="connsiteY3" fmla="*/ 970096 h 4777995"/>
                <a:gd name="connsiteX4" fmla="*/ 750867 w 3523460"/>
                <a:gd name="connsiteY4" fmla="*/ 2107132 h 4777995"/>
                <a:gd name="connsiteX5" fmla="*/ 838333 w 3523460"/>
                <a:gd name="connsiteY5" fmla="*/ 2035571 h 4777995"/>
                <a:gd name="connsiteX6" fmla="*/ 711112 w 3523460"/>
                <a:gd name="connsiteY6" fmla="*/ 214722 h 4777995"/>
                <a:gd name="connsiteX7" fmla="*/ 1235897 w 3523460"/>
                <a:gd name="connsiteY7" fmla="*/ 1868593 h 4777995"/>
                <a:gd name="connsiteX8" fmla="*/ 1315411 w 3523460"/>
                <a:gd name="connsiteY8" fmla="*/ 1852690 h 4777995"/>
                <a:gd name="connsiteX9" fmla="*/ 1458534 w 3523460"/>
                <a:gd name="connsiteY9" fmla="*/ 37 h 4777995"/>
                <a:gd name="connsiteX10" fmla="*/ 1728878 w 3523460"/>
                <a:gd name="connsiteY10" fmla="*/ 1828836 h 4777995"/>
                <a:gd name="connsiteX11" fmla="*/ 1816344 w 3523460"/>
                <a:gd name="connsiteY11" fmla="*/ 1868594 h 4777995"/>
                <a:gd name="connsiteX12" fmla="*/ 2492205 w 3523460"/>
                <a:gd name="connsiteY12" fmla="*/ 333992 h 4777995"/>
                <a:gd name="connsiteX13" fmla="*/ 2221860 w 3523460"/>
                <a:gd name="connsiteY13" fmla="*/ 2011718 h 4777995"/>
                <a:gd name="connsiteX14" fmla="*/ 2325227 w 3523460"/>
                <a:gd name="connsiteY14" fmla="*/ 2711432 h 4777995"/>
                <a:gd name="connsiteX15" fmla="*/ 2762549 w 3523460"/>
                <a:gd name="connsiteY15" fmla="*/ 2266158 h 4777995"/>
                <a:gd name="connsiteX16" fmla="*/ 3509971 w 3523460"/>
                <a:gd name="connsiteY16" fmla="*/ 2162792 h 4777995"/>
                <a:gd name="connsiteX17" fmla="*/ 2778451 w 3523460"/>
                <a:gd name="connsiteY17" fmla="*/ 2942019 h 4777995"/>
                <a:gd name="connsiteX18" fmla="*/ 2118493 w 3523460"/>
                <a:gd name="connsiteY18" fmla="*/ 4007494 h 4777995"/>
                <a:gd name="connsiteX19" fmla="*/ 2126522 w 3523460"/>
                <a:gd name="connsiteY19" fmla="*/ 4522103 h 4777995"/>
                <a:gd name="connsiteX20" fmla="*/ 929256 w 3523460"/>
                <a:gd name="connsiteY20" fmla="*/ 4777995 h 4777995"/>
                <a:gd name="connsiteX0" fmla="*/ 929256 w 3523460"/>
                <a:gd name="connsiteY0" fmla="*/ 4777995 h 4829491"/>
                <a:gd name="connsiteX1" fmla="*/ 870139 w 3523460"/>
                <a:gd name="connsiteY1" fmla="*/ 4094960 h 4829491"/>
                <a:gd name="connsiteX2" fmla="*/ 432816 w 3523460"/>
                <a:gd name="connsiteY2" fmla="*/ 2274110 h 4829491"/>
                <a:gd name="connsiteX3" fmla="*/ 75008 w 3523460"/>
                <a:gd name="connsiteY3" fmla="*/ 970096 h 4829491"/>
                <a:gd name="connsiteX4" fmla="*/ 750867 w 3523460"/>
                <a:gd name="connsiteY4" fmla="*/ 2107132 h 4829491"/>
                <a:gd name="connsiteX5" fmla="*/ 838333 w 3523460"/>
                <a:gd name="connsiteY5" fmla="*/ 2035571 h 4829491"/>
                <a:gd name="connsiteX6" fmla="*/ 711112 w 3523460"/>
                <a:gd name="connsiteY6" fmla="*/ 214722 h 4829491"/>
                <a:gd name="connsiteX7" fmla="*/ 1235897 w 3523460"/>
                <a:gd name="connsiteY7" fmla="*/ 1868593 h 4829491"/>
                <a:gd name="connsiteX8" fmla="*/ 1315411 w 3523460"/>
                <a:gd name="connsiteY8" fmla="*/ 1852690 h 4829491"/>
                <a:gd name="connsiteX9" fmla="*/ 1458534 w 3523460"/>
                <a:gd name="connsiteY9" fmla="*/ 37 h 4829491"/>
                <a:gd name="connsiteX10" fmla="*/ 1728878 w 3523460"/>
                <a:gd name="connsiteY10" fmla="*/ 1828836 h 4829491"/>
                <a:gd name="connsiteX11" fmla="*/ 1816344 w 3523460"/>
                <a:gd name="connsiteY11" fmla="*/ 1868594 h 4829491"/>
                <a:gd name="connsiteX12" fmla="*/ 2492205 w 3523460"/>
                <a:gd name="connsiteY12" fmla="*/ 333992 h 4829491"/>
                <a:gd name="connsiteX13" fmla="*/ 2221860 w 3523460"/>
                <a:gd name="connsiteY13" fmla="*/ 2011718 h 4829491"/>
                <a:gd name="connsiteX14" fmla="*/ 2325227 w 3523460"/>
                <a:gd name="connsiteY14" fmla="*/ 2711432 h 4829491"/>
                <a:gd name="connsiteX15" fmla="*/ 2762549 w 3523460"/>
                <a:gd name="connsiteY15" fmla="*/ 2266158 h 4829491"/>
                <a:gd name="connsiteX16" fmla="*/ 3509971 w 3523460"/>
                <a:gd name="connsiteY16" fmla="*/ 2162792 h 4829491"/>
                <a:gd name="connsiteX17" fmla="*/ 2778451 w 3523460"/>
                <a:gd name="connsiteY17" fmla="*/ 2942019 h 4829491"/>
                <a:gd name="connsiteX18" fmla="*/ 2118493 w 3523460"/>
                <a:gd name="connsiteY18" fmla="*/ 4007494 h 4829491"/>
                <a:gd name="connsiteX19" fmla="*/ 2145734 w 3523460"/>
                <a:gd name="connsiteY19" fmla="*/ 4829491 h 4829491"/>
                <a:gd name="connsiteX20" fmla="*/ 929256 w 3523460"/>
                <a:gd name="connsiteY20" fmla="*/ 4777995 h 4829491"/>
                <a:gd name="connsiteX0" fmla="*/ 929256 w 3523460"/>
                <a:gd name="connsiteY0" fmla="*/ 4854841 h 4854841"/>
                <a:gd name="connsiteX1" fmla="*/ 870139 w 3523460"/>
                <a:gd name="connsiteY1" fmla="*/ 4094960 h 4854841"/>
                <a:gd name="connsiteX2" fmla="*/ 432816 w 3523460"/>
                <a:gd name="connsiteY2" fmla="*/ 2274110 h 4854841"/>
                <a:gd name="connsiteX3" fmla="*/ 75008 w 3523460"/>
                <a:gd name="connsiteY3" fmla="*/ 970096 h 4854841"/>
                <a:gd name="connsiteX4" fmla="*/ 750867 w 3523460"/>
                <a:gd name="connsiteY4" fmla="*/ 2107132 h 4854841"/>
                <a:gd name="connsiteX5" fmla="*/ 838333 w 3523460"/>
                <a:gd name="connsiteY5" fmla="*/ 2035571 h 4854841"/>
                <a:gd name="connsiteX6" fmla="*/ 711112 w 3523460"/>
                <a:gd name="connsiteY6" fmla="*/ 214722 h 4854841"/>
                <a:gd name="connsiteX7" fmla="*/ 1235897 w 3523460"/>
                <a:gd name="connsiteY7" fmla="*/ 1868593 h 4854841"/>
                <a:gd name="connsiteX8" fmla="*/ 1315411 w 3523460"/>
                <a:gd name="connsiteY8" fmla="*/ 1852690 h 4854841"/>
                <a:gd name="connsiteX9" fmla="*/ 1458534 w 3523460"/>
                <a:gd name="connsiteY9" fmla="*/ 37 h 4854841"/>
                <a:gd name="connsiteX10" fmla="*/ 1728878 w 3523460"/>
                <a:gd name="connsiteY10" fmla="*/ 1828836 h 4854841"/>
                <a:gd name="connsiteX11" fmla="*/ 1816344 w 3523460"/>
                <a:gd name="connsiteY11" fmla="*/ 1868594 h 4854841"/>
                <a:gd name="connsiteX12" fmla="*/ 2492205 w 3523460"/>
                <a:gd name="connsiteY12" fmla="*/ 333992 h 4854841"/>
                <a:gd name="connsiteX13" fmla="*/ 2221860 w 3523460"/>
                <a:gd name="connsiteY13" fmla="*/ 2011718 h 4854841"/>
                <a:gd name="connsiteX14" fmla="*/ 2325227 w 3523460"/>
                <a:gd name="connsiteY14" fmla="*/ 2711432 h 4854841"/>
                <a:gd name="connsiteX15" fmla="*/ 2762549 w 3523460"/>
                <a:gd name="connsiteY15" fmla="*/ 2266158 h 4854841"/>
                <a:gd name="connsiteX16" fmla="*/ 3509971 w 3523460"/>
                <a:gd name="connsiteY16" fmla="*/ 2162792 h 4854841"/>
                <a:gd name="connsiteX17" fmla="*/ 2778451 w 3523460"/>
                <a:gd name="connsiteY17" fmla="*/ 2942019 h 4854841"/>
                <a:gd name="connsiteX18" fmla="*/ 2118493 w 3523460"/>
                <a:gd name="connsiteY18" fmla="*/ 4007494 h 4854841"/>
                <a:gd name="connsiteX19" fmla="*/ 2145734 w 3523460"/>
                <a:gd name="connsiteY19" fmla="*/ 4829491 h 4854841"/>
                <a:gd name="connsiteX20" fmla="*/ 929256 w 3523460"/>
                <a:gd name="connsiteY20" fmla="*/ 4854841 h 4854841"/>
                <a:gd name="connsiteX0" fmla="*/ 929256 w 3523460"/>
                <a:gd name="connsiteY0" fmla="*/ 4854841 h 4854841"/>
                <a:gd name="connsiteX1" fmla="*/ 870139 w 3523460"/>
                <a:gd name="connsiteY1" fmla="*/ 4094960 h 4854841"/>
                <a:gd name="connsiteX2" fmla="*/ 432816 w 3523460"/>
                <a:gd name="connsiteY2" fmla="*/ 2274110 h 4854841"/>
                <a:gd name="connsiteX3" fmla="*/ 75008 w 3523460"/>
                <a:gd name="connsiteY3" fmla="*/ 970096 h 4854841"/>
                <a:gd name="connsiteX4" fmla="*/ 750867 w 3523460"/>
                <a:gd name="connsiteY4" fmla="*/ 2107132 h 4854841"/>
                <a:gd name="connsiteX5" fmla="*/ 838333 w 3523460"/>
                <a:gd name="connsiteY5" fmla="*/ 2035571 h 4854841"/>
                <a:gd name="connsiteX6" fmla="*/ 711112 w 3523460"/>
                <a:gd name="connsiteY6" fmla="*/ 214722 h 4854841"/>
                <a:gd name="connsiteX7" fmla="*/ 1235897 w 3523460"/>
                <a:gd name="connsiteY7" fmla="*/ 1868593 h 4854841"/>
                <a:gd name="connsiteX8" fmla="*/ 1315411 w 3523460"/>
                <a:gd name="connsiteY8" fmla="*/ 1852690 h 4854841"/>
                <a:gd name="connsiteX9" fmla="*/ 1458534 w 3523460"/>
                <a:gd name="connsiteY9" fmla="*/ 37 h 4854841"/>
                <a:gd name="connsiteX10" fmla="*/ 1728878 w 3523460"/>
                <a:gd name="connsiteY10" fmla="*/ 1828836 h 4854841"/>
                <a:gd name="connsiteX11" fmla="*/ 1816344 w 3523460"/>
                <a:gd name="connsiteY11" fmla="*/ 1868594 h 4854841"/>
                <a:gd name="connsiteX12" fmla="*/ 2492205 w 3523460"/>
                <a:gd name="connsiteY12" fmla="*/ 333992 h 4854841"/>
                <a:gd name="connsiteX13" fmla="*/ 2221860 w 3523460"/>
                <a:gd name="connsiteY13" fmla="*/ 2011718 h 4854841"/>
                <a:gd name="connsiteX14" fmla="*/ 2325227 w 3523460"/>
                <a:gd name="connsiteY14" fmla="*/ 2711432 h 4854841"/>
                <a:gd name="connsiteX15" fmla="*/ 2762549 w 3523460"/>
                <a:gd name="connsiteY15" fmla="*/ 2266158 h 4854841"/>
                <a:gd name="connsiteX16" fmla="*/ 3509971 w 3523460"/>
                <a:gd name="connsiteY16" fmla="*/ 2162792 h 4854841"/>
                <a:gd name="connsiteX17" fmla="*/ 2778451 w 3523460"/>
                <a:gd name="connsiteY17" fmla="*/ 2942019 h 4854841"/>
                <a:gd name="connsiteX18" fmla="*/ 2118493 w 3523460"/>
                <a:gd name="connsiteY18" fmla="*/ 4007494 h 4854841"/>
                <a:gd name="connsiteX19" fmla="*/ 2145735 w 3523460"/>
                <a:gd name="connsiteY19" fmla="*/ 4837820 h 4854841"/>
                <a:gd name="connsiteX20" fmla="*/ 929256 w 3523460"/>
                <a:gd name="connsiteY20" fmla="*/ 4854841 h 4854841"/>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4837820">
                  <a:moveTo>
                    <a:pt x="929257" y="4829855"/>
                  </a:moveTo>
                  <a:cubicBezTo>
                    <a:pt x="937409" y="4667798"/>
                    <a:pt x="977884" y="4352057"/>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097672" y="4371359"/>
                    <a:pt x="2108629" y="4596630"/>
                    <a:pt x="2145735" y="4837820"/>
                  </a:cubicBezTo>
                  <a:lnTo>
                    <a:pt x="929257" y="4829855"/>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7">
              <a:extLst>
                <a:ext uri="{FF2B5EF4-FFF2-40B4-BE49-F238E27FC236}">
                  <a16:creationId xmlns:a16="http://schemas.microsoft.com/office/drawing/2014/main" xmlns="" id="{0CDE7D41-E8D0-4227-9D04-3B773D35DD71}"/>
                </a:ext>
              </a:extLst>
            </p:cNvPr>
            <p:cNvSpPr/>
            <p:nvPr/>
          </p:nvSpPr>
          <p:spPr>
            <a:xfrm flipH="1">
              <a:off x="1753574" y="4584405"/>
              <a:ext cx="1578802" cy="201881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23479 w 3523460"/>
                <a:gd name="connsiteY0" fmla="*/ 448726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23479 w 3523460"/>
                <a:gd name="connsiteY20" fmla="*/ 4487266 h 4522103"/>
                <a:gd name="connsiteX0" fmla="*/ 923479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23479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4505443">
                  <a:moveTo>
                    <a:pt x="931808" y="4487266"/>
                  </a:moveTo>
                  <a:cubicBezTo>
                    <a:pt x="914969" y="4366857"/>
                    <a:pt x="952895" y="4293750"/>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06001" y="4229757"/>
                    <a:pt x="2081085" y="4264253"/>
                    <a:pt x="2118191" y="4505443"/>
                  </a:cubicBezTo>
                  <a:cubicBezTo>
                    <a:pt x="1725506" y="4488277"/>
                    <a:pt x="1324493" y="4504432"/>
                    <a:pt x="931808" y="4487266"/>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Freeform 9">
              <a:extLst>
                <a:ext uri="{FF2B5EF4-FFF2-40B4-BE49-F238E27FC236}">
                  <a16:creationId xmlns:a16="http://schemas.microsoft.com/office/drawing/2014/main" xmlns="" id="{6921425C-C473-486C-8ABB-01F900F83D2D}"/>
                </a:ext>
              </a:extLst>
            </p:cNvPr>
            <p:cNvSpPr/>
            <p:nvPr/>
          </p:nvSpPr>
          <p:spPr>
            <a:xfrm flipH="1">
              <a:off x="1016436" y="5118688"/>
              <a:ext cx="1578802" cy="1483571"/>
            </a:xfrm>
            <a:custGeom>
              <a:avLst/>
              <a:gdLst/>
              <a:ahLst/>
              <a:cxnLst/>
              <a:rect l="l" t="t" r="r" b="b"/>
              <a:pathLst>
                <a:path w="1224747" h="1150872">
                  <a:moveTo>
                    <a:pt x="506983" y="13"/>
                  </a:moveTo>
                  <a:cubicBezTo>
                    <a:pt x="402878" y="-2751"/>
                    <a:pt x="456313" y="444994"/>
                    <a:pt x="457234" y="643991"/>
                  </a:cubicBezTo>
                  <a:cubicBezTo>
                    <a:pt x="455852" y="711705"/>
                    <a:pt x="431899" y="670247"/>
                    <a:pt x="429595" y="649519"/>
                  </a:cubicBezTo>
                  <a:cubicBezTo>
                    <a:pt x="402417" y="548638"/>
                    <a:pt x="316278" y="64042"/>
                    <a:pt x="247181" y="74637"/>
                  </a:cubicBezTo>
                  <a:cubicBezTo>
                    <a:pt x="148604" y="87535"/>
                    <a:pt x="249024" y="498428"/>
                    <a:pt x="291403" y="707560"/>
                  </a:cubicBezTo>
                  <a:cubicBezTo>
                    <a:pt x="299694" y="731974"/>
                    <a:pt x="274819" y="759151"/>
                    <a:pt x="261000" y="732434"/>
                  </a:cubicBezTo>
                  <a:cubicBezTo>
                    <a:pt x="216778" y="672551"/>
                    <a:pt x="86417" y="322462"/>
                    <a:pt x="26073" y="337203"/>
                  </a:cubicBezTo>
                  <a:cubicBezTo>
                    <a:pt x="-65135" y="394323"/>
                    <a:pt x="108988" y="639385"/>
                    <a:pt x="150446" y="790475"/>
                  </a:cubicBezTo>
                  <a:cubicBezTo>
                    <a:pt x="154996" y="914832"/>
                    <a:pt x="167867" y="1035860"/>
                    <a:pt x="198006" y="1150872"/>
                  </a:cubicBezTo>
                  <a:lnTo>
                    <a:pt x="894045" y="1150872"/>
                  </a:lnTo>
                  <a:lnTo>
                    <a:pt x="965784" y="1022639"/>
                  </a:lnTo>
                  <a:cubicBezTo>
                    <a:pt x="1036722" y="901951"/>
                    <a:pt x="1135300" y="850359"/>
                    <a:pt x="1220058" y="751781"/>
                  </a:cubicBezTo>
                  <a:cubicBezTo>
                    <a:pt x="1257831" y="702953"/>
                    <a:pt x="1057912" y="659653"/>
                    <a:pt x="960256" y="787711"/>
                  </a:cubicBezTo>
                  <a:cubicBezTo>
                    <a:pt x="898530" y="836540"/>
                    <a:pt x="847859" y="890895"/>
                    <a:pt x="808244" y="942487"/>
                  </a:cubicBezTo>
                  <a:lnTo>
                    <a:pt x="772314" y="699269"/>
                  </a:lnTo>
                  <a:cubicBezTo>
                    <a:pt x="804559" y="511326"/>
                    <a:pt x="966705" y="146497"/>
                    <a:pt x="866285" y="116095"/>
                  </a:cubicBezTo>
                  <a:cubicBezTo>
                    <a:pt x="764023" y="83850"/>
                    <a:pt x="714273" y="477239"/>
                    <a:pt x="631357" y="649519"/>
                  </a:cubicBezTo>
                  <a:cubicBezTo>
                    <a:pt x="613392" y="666102"/>
                    <a:pt x="602797" y="666562"/>
                    <a:pt x="600954" y="635699"/>
                  </a:cubicBezTo>
                  <a:cubicBezTo>
                    <a:pt x="593584" y="535740"/>
                    <a:pt x="588518" y="-2752"/>
                    <a:pt x="506983" y="13"/>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4" name="그룹 18">
            <a:extLst>
              <a:ext uri="{FF2B5EF4-FFF2-40B4-BE49-F238E27FC236}">
                <a16:creationId xmlns:a16="http://schemas.microsoft.com/office/drawing/2014/main" xmlns="" id="{1F98E24A-1489-4745-A2AD-D02E9AA2B93F}"/>
              </a:ext>
            </a:extLst>
          </p:cNvPr>
          <p:cNvGrpSpPr/>
          <p:nvPr/>
        </p:nvGrpSpPr>
        <p:grpSpPr>
          <a:xfrm>
            <a:off x="2572031" y="3908671"/>
            <a:ext cx="3710346" cy="2672527"/>
            <a:chOff x="1016436" y="3876641"/>
            <a:chExt cx="3796962" cy="2734917"/>
          </a:xfrm>
        </p:grpSpPr>
        <p:sp>
          <p:nvSpPr>
            <p:cNvPr id="45" name="Freeform 5">
              <a:extLst>
                <a:ext uri="{FF2B5EF4-FFF2-40B4-BE49-F238E27FC236}">
                  <a16:creationId xmlns:a16="http://schemas.microsoft.com/office/drawing/2014/main" xmlns="" id="{15611DE3-D470-41C3-B42F-6CB989F1D812}"/>
                </a:ext>
              </a:extLst>
            </p:cNvPr>
            <p:cNvSpPr/>
            <p:nvPr/>
          </p:nvSpPr>
          <p:spPr>
            <a:xfrm>
              <a:off x="3234596" y="3876641"/>
              <a:ext cx="1578802" cy="2734917"/>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7 w 3523460"/>
                <a:gd name="connsiteY0" fmla="*/ 4528242 h 4528242"/>
                <a:gd name="connsiteX1" fmla="*/ 870139 w 3523460"/>
                <a:gd name="connsiteY1" fmla="*/ 4094960 h 4528242"/>
                <a:gd name="connsiteX2" fmla="*/ 432816 w 3523460"/>
                <a:gd name="connsiteY2" fmla="*/ 2274110 h 4528242"/>
                <a:gd name="connsiteX3" fmla="*/ 75008 w 3523460"/>
                <a:gd name="connsiteY3" fmla="*/ 970096 h 4528242"/>
                <a:gd name="connsiteX4" fmla="*/ 750867 w 3523460"/>
                <a:gd name="connsiteY4" fmla="*/ 2107132 h 4528242"/>
                <a:gd name="connsiteX5" fmla="*/ 838333 w 3523460"/>
                <a:gd name="connsiteY5" fmla="*/ 2035571 h 4528242"/>
                <a:gd name="connsiteX6" fmla="*/ 711112 w 3523460"/>
                <a:gd name="connsiteY6" fmla="*/ 214722 h 4528242"/>
                <a:gd name="connsiteX7" fmla="*/ 1235897 w 3523460"/>
                <a:gd name="connsiteY7" fmla="*/ 1868593 h 4528242"/>
                <a:gd name="connsiteX8" fmla="*/ 1315411 w 3523460"/>
                <a:gd name="connsiteY8" fmla="*/ 1852690 h 4528242"/>
                <a:gd name="connsiteX9" fmla="*/ 1458534 w 3523460"/>
                <a:gd name="connsiteY9" fmla="*/ 37 h 4528242"/>
                <a:gd name="connsiteX10" fmla="*/ 1728878 w 3523460"/>
                <a:gd name="connsiteY10" fmla="*/ 1828836 h 4528242"/>
                <a:gd name="connsiteX11" fmla="*/ 1816344 w 3523460"/>
                <a:gd name="connsiteY11" fmla="*/ 1868594 h 4528242"/>
                <a:gd name="connsiteX12" fmla="*/ 2492205 w 3523460"/>
                <a:gd name="connsiteY12" fmla="*/ 333992 h 4528242"/>
                <a:gd name="connsiteX13" fmla="*/ 2221860 w 3523460"/>
                <a:gd name="connsiteY13" fmla="*/ 2011718 h 4528242"/>
                <a:gd name="connsiteX14" fmla="*/ 2325227 w 3523460"/>
                <a:gd name="connsiteY14" fmla="*/ 2711432 h 4528242"/>
                <a:gd name="connsiteX15" fmla="*/ 2762549 w 3523460"/>
                <a:gd name="connsiteY15" fmla="*/ 2266158 h 4528242"/>
                <a:gd name="connsiteX16" fmla="*/ 3509971 w 3523460"/>
                <a:gd name="connsiteY16" fmla="*/ 2162792 h 4528242"/>
                <a:gd name="connsiteX17" fmla="*/ 2778451 w 3523460"/>
                <a:gd name="connsiteY17" fmla="*/ 2942019 h 4528242"/>
                <a:gd name="connsiteX18" fmla="*/ 2118493 w 3523460"/>
                <a:gd name="connsiteY18" fmla="*/ 4007494 h 4528242"/>
                <a:gd name="connsiteX19" fmla="*/ 2126522 w 3523460"/>
                <a:gd name="connsiteY19" fmla="*/ 4522103 h 4528242"/>
                <a:gd name="connsiteX20" fmla="*/ 948467 w 3523460"/>
                <a:gd name="connsiteY20" fmla="*/ 4528242 h 4528242"/>
                <a:gd name="connsiteX0" fmla="*/ 948467 w 3523460"/>
                <a:gd name="connsiteY0" fmla="*/ 6103601 h 6103601"/>
                <a:gd name="connsiteX1" fmla="*/ 870139 w 3523460"/>
                <a:gd name="connsiteY1" fmla="*/ 4094960 h 6103601"/>
                <a:gd name="connsiteX2" fmla="*/ 432816 w 3523460"/>
                <a:gd name="connsiteY2" fmla="*/ 2274110 h 6103601"/>
                <a:gd name="connsiteX3" fmla="*/ 75008 w 3523460"/>
                <a:gd name="connsiteY3" fmla="*/ 970096 h 6103601"/>
                <a:gd name="connsiteX4" fmla="*/ 750867 w 3523460"/>
                <a:gd name="connsiteY4" fmla="*/ 2107132 h 6103601"/>
                <a:gd name="connsiteX5" fmla="*/ 838333 w 3523460"/>
                <a:gd name="connsiteY5" fmla="*/ 2035571 h 6103601"/>
                <a:gd name="connsiteX6" fmla="*/ 711112 w 3523460"/>
                <a:gd name="connsiteY6" fmla="*/ 214722 h 6103601"/>
                <a:gd name="connsiteX7" fmla="*/ 1235897 w 3523460"/>
                <a:gd name="connsiteY7" fmla="*/ 1868593 h 6103601"/>
                <a:gd name="connsiteX8" fmla="*/ 1315411 w 3523460"/>
                <a:gd name="connsiteY8" fmla="*/ 1852690 h 6103601"/>
                <a:gd name="connsiteX9" fmla="*/ 1458534 w 3523460"/>
                <a:gd name="connsiteY9" fmla="*/ 37 h 6103601"/>
                <a:gd name="connsiteX10" fmla="*/ 1728878 w 3523460"/>
                <a:gd name="connsiteY10" fmla="*/ 1828836 h 6103601"/>
                <a:gd name="connsiteX11" fmla="*/ 1816344 w 3523460"/>
                <a:gd name="connsiteY11" fmla="*/ 1868594 h 6103601"/>
                <a:gd name="connsiteX12" fmla="*/ 2492205 w 3523460"/>
                <a:gd name="connsiteY12" fmla="*/ 333992 h 6103601"/>
                <a:gd name="connsiteX13" fmla="*/ 2221860 w 3523460"/>
                <a:gd name="connsiteY13" fmla="*/ 2011718 h 6103601"/>
                <a:gd name="connsiteX14" fmla="*/ 2325227 w 3523460"/>
                <a:gd name="connsiteY14" fmla="*/ 2711432 h 6103601"/>
                <a:gd name="connsiteX15" fmla="*/ 2762549 w 3523460"/>
                <a:gd name="connsiteY15" fmla="*/ 2266158 h 6103601"/>
                <a:gd name="connsiteX16" fmla="*/ 3509971 w 3523460"/>
                <a:gd name="connsiteY16" fmla="*/ 2162792 h 6103601"/>
                <a:gd name="connsiteX17" fmla="*/ 2778451 w 3523460"/>
                <a:gd name="connsiteY17" fmla="*/ 2942019 h 6103601"/>
                <a:gd name="connsiteX18" fmla="*/ 2118493 w 3523460"/>
                <a:gd name="connsiteY18" fmla="*/ 4007494 h 6103601"/>
                <a:gd name="connsiteX19" fmla="*/ 2126522 w 3523460"/>
                <a:gd name="connsiteY19" fmla="*/ 4522103 h 6103601"/>
                <a:gd name="connsiteX20" fmla="*/ 948467 w 3523460"/>
                <a:gd name="connsiteY20" fmla="*/ 6103601 h 6103601"/>
                <a:gd name="connsiteX0" fmla="*/ 948467 w 3523460"/>
                <a:gd name="connsiteY0" fmla="*/ 6103601 h 6103601"/>
                <a:gd name="connsiteX1" fmla="*/ 870139 w 3523460"/>
                <a:gd name="connsiteY1" fmla="*/ 4094960 h 6103601"/>
                <a:gd name="connsiteX2" fmla="*/ 432816 w 3523460"/>
                <a:gd name="connsiteY2" fmla="*/ 2274110 h 6103601"/>
                <a:gd name="connsiteX3" fmla="*/ 75008 w 3523460"/>
                <a:gd name="connsiteY3" fmla="*/ 970096 h 6103601"/>
                <a:gd name="connsiteX4" fmla="*/ 750867 w 3523460"/>
                <a:gd name="connsiteY4" fmla="*/ 2107132 h 6103601"/>
                <a:gd name="connsiteX5" fmla="*/ 838333 w 3523460"/>
                <a:gd name="connsiteY5" fmla="*/ 2035571 h 6103601"/>
                <a:gd name="connsiteX6" fmla="*/ 711112 w 3523460"/>
                <a:gd name="connsiteY6" fmla="*/ 214722 h 6103601"/>
                <a:gd name="connsiteX7" fmla="*/ 1235897 w 3523460"/>
                <a:gd name="connsiteY7" fmla="*/ 1868593 h 6103601"/>
                <a:gd name="connsiteX8" fmla="*/ 1315411 w 3523460"/>
                <a:gd name="connsiteY8" fmla="*/ 1852690 h 6103601"/>
                <a:gd name="connsiteX9" fmla="*/ 1458534 w 3523460"/>
                <a:gd name="connsiteY9" fmla="*/ 37 h 6103601"/>
                <a:gd name="connsiteX10" fmla="*/ 1728878 w 3523460"/>
                <a:gd name="connsiteY10" fmla="*/ 1828836 h 6103601"/>
                <a:gd name="connsiteX11" fmla="*/ 1816344 w 3523460"/>
                <a:gd name="connsiteY11" fmla="*/ 1868594 h 6103601"/>
                <a:gd name="connsiteX12" fmla="*/ 2492205 w 3523460"/>
                <a:gd name="connsiteY12" fmla="*/ 333992 h 6103601"/>
                <a:gd name="connsiteX13" fmla="*/ 2221860 w 3523460"/>
                <a:gd name="connsiteY13" fmla="*/ 2011718 h 6103601"/>
                <a:gd name="connsiteX14" fmla="*/ 2325227 w 3523460"/>
                <a:gd name="connsiteY14" fmla="*/ 2711432 h 6103601"/>
                <a:gd name="connsiteX15" fmla="*/ 2762549 w 3523460"/>
                <a:gd name="connsiteY15" fmla="*/ 2266158 h 6103601"/>
                <a:gd name="connsiteX16" fmla="*/ 3509971 w 3523460"/>
                <a:gd name="connsiteY16" fmla="*/ 2162792 h 6103601"/>
                <a:gd name="connsiteX17" fmla="*/ 2778451 w 3523460"/>
                <a:gd name="connsiteY17" fmla="*/ 2942019 h 6103601"/>
                <a:gd name="connsiteX18" fmla="*/ 2118493 w 3523460"/>
                <a:gd name="connsiteY18" fmla="*/ 4007494 h 6103601"/>
                <a:gd name="connsiteX19" fmla="*/ 2357064 w 3523460"/>
                <a:gd name="connsiteY19" fmla="*/ 6059037 h 6103601"/>
                <a:gd name="connsiteX20" fmla="*/ 948467 w 3523460"/>
                <a:gd name="connsiteY20" fmla="*/ 6103601 h 610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6103601">
                  <a:moveTo>
                    <a:pt x="948467" y="6103601"/>
                  </a:moveTo>
                  <a:cubicBezTo>
                    <a:pt x="873324" y="5891568"/>
                    <a:pt x="1019530" y="4410362"/>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319958" y="5817847"/>
                    <a:pt x="2357064" y="6059037"/>
                  </a:cubicBezTo>
                  <a:lnTo>
                    <a:pt x="948467" y="610360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6" name="Freeform 6">
              <a:extLst>
                <a:ext uri="{FF2B5EF4-FFF2-40B4-BE49-F238E27FC236}">
                  <a16:creationId xmlns:a16="http://schemas.microsoft.com/office/drawing/2014/main" xmlns="" id="{36059920-3654-4007-905D-87231DBC1071}"/>
                </a:ext>
              </a:extLst>
            </p:cNvPr>
            <p:cNvSpPr/>
            <p:nvPr/>
          </p:nvSpPr>
          <p:spPr>
            <a:xfrm>
              <a:off x="2635903" y="4429817"/>
              <a:ext cx="1578802" cy="2167742"/>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29256 w 3523460"/>
                <a:gd name="connsiteY0" fmla="*/ 4777995 h 4777995"/>
                <a:gd name="connsiteX1" fmla="*/ 870139 w 3523460"/>
                <a:gd name="connsiteY1" fmla="*/ 4094960 h 4777995"/>
                <a:gd name="connsiteX2" fmla="*/ 432816 w 3523460"/>
                <a:gd name="connsiteY2" fmla="*/ 2274110 h 4777995"/>
                <a:gd name="connsiteX3" fmla="*/ 75008 w 3523460"/>
                <a:gd name="connsiteY3" fmla="*/ 970096 h 4777995"/>
                <a:gd name="connsiteX4" fmla="*/ 750867 w 3523460"/>
                <a:gd name="connsiteY4" fmla="*/ 2107132 h 4777995"/>
                <a:gd name="connsiteX5" fmla="*/ 838333 w 3523460"/>
                <a:gd name="connsiteY5" fmla="*/ 2035571 h 4777995"/>
                <a:gd name="connsiteX6" fmla="*/ 711112 w 3523460"/>
                <a:gd name="connsiteY6" fmla="*/ 214722 h 4777995"/>
                <a:gd name="connsiteX7" fmla="*/ 1235897 w 3523460"/>
                <a:gd name="connsiteY7" fmla="*/ 1868593 h 4777995"/>
                <a:gd name="connsiteX8" fmla="*/ 1315411 w 3523460"/>
                <a:gd name="connsiteY8" fmla="*/ 1852690 h 4777995"/>
                <a:gd name="connsiteX9" fmla="*/ 1458534 w 3523460"/>
                <a:gd name="connsiteY9" fmla="*/ 37 h 4777995"/>
                <a:gd name="connsiteX10" fmla="*/ 1728878 w 3523460"/>
                <a:gd name="connsiteY10" fmla="*/ 1828836 h 4777995"/>
                <a:gd name="connsiteX11" fmla="*/ 1816344 w 3523460"/>
                <a:gd name="connsiteY11" fmla="*/ 1868594 h 4777995"/>
                <a:gd name="connsiteX12" fmla="*/ 2492205 w 3523460"/>
                <a:gd name="connsiteY12" fmla="*/ 333992 h 4777995"/>
                <a:gd name="connsiteX13" fmla="*/ 2221860 w 3523460"/>
                <a:gd name="connsiteY13" fmla="*/ 2011718 h 4777995"/>
                <a:gd name="connsiteX14" fmla="*/ 2325227 w 3523460"/>
                <a:gd name="connsiteY14" fmla="*/ 2711432 h 4777995"/>
                <a:gd name="connsiteX15" fmla="*/ 2762549 w 3523460"/>
                <a:gd name="connsiteY15" fmla="*/ 2266158 h 4777995"/>
                <a:gd name="connsiteX16" fmla="*/ 3509971 w 3523460"/>
                <a:gd name="connsiteY16" fmla="*/ 2162792 h 4777995"/>
                <a:gd name="connsiteX17" fmla="*/ 2778451 w 3523460"/>
                <a:gd name="connsiteY17" fmla="*/ 2942019 h 4777995"/>
                <a:gd name="connsiteX18" fmla="*/ 2118493 w 3523460"/>
                <a:gd name="connsiteY18" fmla="*/ 4007494 h 4777995"/>
                <a:gd name="connsiteX19" fmla="*/ 2126522 w 3523460"/>
                <a:gd name="connsiteY19" fmla="*/ 4522103 h 4777995"/>
                <a:gd name="connsiteX20" fmla="*/ 929256 w 3523460"/>
                <a:gd name="connsiteY20" fmla="*/ 4777995 h 4777995"/>
                <a:gd name="connsiteX0" fmla="*/ 929256 w 3523460"/>
                <a:gd name="connsiteY0" fmla="*/ 4777995 h 4829491"/>
                <a:gd name="connsiteX1" fmla="*/ 870139 w 3523460"/>
                <a:gd name="connsiteY1" fmla="*/ 4094960 h 4829491"/>
                <a:gd name="connsiteX2" fmla="*/ 432816 w 3523460"/>
                <a:gd name="connsiteY2" fmla="*/ 2274110 h 4829491"/>
                <a:gd name="connsiteX3" fmla="*/ 75008 w 3523460"/>
                <a:gd name="connsiteY3" fmla="*/ 970096 h 4829491"/>
                <a:gd name="connsiteX4" fmla="*/ 750867 w 3523460"/>
                <a:gd name="connsiteY4" fmla="*/ 2107132 h 4829491"/>
                <a:gd name="connsiteX5" fmla="*/ 838333 w 3523460"/>
                <a:gd name="connsiteY5" fmla="*/ 2035571 h 4829491"/>
                <a:gd name="connsiteX6" fmla="*/ 711112 w 3523460"/>
                <a:gd name="connsiteY6" fmla="*/ 214722 h 4829491"/>
                <a:gd name="connsiteX7" fmla="*/ 1235897 w 3523460"/>
                <a:gd name="connsiteY7" fmla="*/ 1868593 h 4829491"/>
                <a:gd name="connsiteX8" fmla="*/ 1315411 w 3523460"/>
                <a:gd name="connsiteY8" fmla="*/ 1852690 h 4829491"/>
                <a:gd name="connsiteX9" fmla="*/ 1458534 w 3523460"/>
                <a:gd name="connsiteY9" fmla="*/ 37 h 4829491"/>
                <a:gd name="connsiteX10" fmla="*/ 1728878 w 3523460"/>
                <a:gd name="connsiteY10" fmla="*/ 1828836 h 4829491"/>
                <a:gd name="connsiteX11" fmla="*/ 1816344 w 3523460"/>
                <a:gd name="connsiteY11" fmla="*/ 1868594 h 4829491"/>
                <a:gd name="connsiteX12" fmla="*/ 2492205 w 3523460"/>
                <a:gd name="connsiteY12" fmla="*/ 333992 h 4829491"/>
                <a:gd name="connsiteX13" fmla="*/ 2221860 w 3523460"/>
                <a:gd name="connsiteY13" fmla="*/ 2011718 h 4829491"/>
                <a:gd name="connsiteX14" fmla="*/ 2325227 w 3523460"/>
                <a:gd name="connsiteY14" fmla="*/ 2711432 h 4829491"/>
                <a:gd name="connsiteX15" fmla="*/ 2762549 w 3523460"/>
                <a:gd name="connsiteY15" fmla="*/ 2266158 h 4829491"/>
                <a:gd name="connsiteX16" fmla="*/ 3509971 w 3523460"/>
                <a:gd name="connsiteY16" fmla="*/ 2162792 h 4829491"/>
                <a:gd name="connsiteX17" fmla="*/ 2778451 w 3523460"/>
                <a:gd name="connsiteY17" fmla="*/ 2942019 h 4829491"/>
                <a:gd name="connsiteX18" fmla="*/ 2118493 w 3523460"/>
                <a:gd name="connsiteY18" fmla="*/ 4007494 h 4829491"/>
                <a:gd name="connsiteX19" fmla="*/ 2145734 w 3523460"/>
                <a:gd name="connsiteY19" fmla="*/ 4829491 h 4829491"/>
                <a:gd name="connsiteX20" fmla="*/ 929256 w 3523460"/>
                <a:gd name="connsiteY20" fmla="*/ 4777995 h 4829491"/>
                <a:gd name="connsiteX0" fmla="*/ 929256 w 3523460"/>
                <a:gd name="connsiteY0" fmla="*/ 4854841 h 4854841"/>
                <a:gd name="connsiteX1" fmla="*/ 870139 w 3523460"/>
                <a:gd name="connsiteY1" fmla="*/ 4094960 h 4854841"/>
                <a:gd name="connsiteX2" fmla="*/ 432816 w 3523460"/>
                <a:gd name="connsiteY2" fmla="*/ 2274110 h 4854841"/>
                <a:gd name="connsiteX3" fmla="*/ 75008 w 3523460"/>
                <a:gd name="connsiteY3" fmla="*/ 970096 h 4854841"/>
                <a:gd name="connsiteX4" fmla="*/ 750867 w 3523460"/>
                <a:gd name="connsiteY4" fmla="*/ 2107132 h 4854841"/>
                <a:gd name="connsiteX5" fmla="*/ 838333 w 3523460"/>
                <a:gd name="connsiteY5" fmla="*/ 2035571 h 4854841"/>
                <a:gd name="connsiteX6" fmla="*/ 711112 w 3523460"/>
                <a:gd name="connsiteY6" fmla="*/ 214722 h 4854841"/>
                <a:gd name="connsiteX7" fmla="*/ 1235897 w 3523460"/>
                <a:gd name="connsiteY7" fmla="*/ 1868593 h 4854841"/>
                <a:gd name="connsiteX8" fmla="*/ 1315411 w 3523460"/>
                <a:gd name="connsiteY8" fmla="*/ 1852690 h 4854841"/>
                <a:gd name="connsiteX9" fmla="*/ 1458534 w 3523460"/>
                <a:gd name="connsiteY9" fmla="*/ 37 h 4854841"/>
                <a:gd name="connsiteX10" fmla="*/ 1728878 w 3523460"/>
                <a:gd name="connsiteY10" fmla="*/ 1828836 h 4854841"/>
                <a:gd name="connsiteX11" fmla="*/ 1816344 w 3523460"/>
                <a:gd name="connsiteY11" fmla="*/ 1868594 h 4854841"/>
                <a:gd name="connsiteX12" fmla="*/ 2492205 w 3523460"/>
                <a:gd name="connsiteY12" fmla="*/ 333992 h 4854841"/>
                <a:gd name="connsiteX13" fmla="*/ 2221860 w 3523460"/>
                <a:gd name="connsiteY13" fmla="*/ 2011718 h 4854841"/>
                <a:gd name="connsiteX14" fmla="*/ 2325227 w 3523460"/>
                <a:gd name="connsiteY14" fmla="*/ 2711432 h 4854841"/>
                <a:gd name="connsiteX15" fmla="*/ 2762549 w 3523460"/>
                <a:gd name="connsiteY15" fmla="*/ 2266158 h 4854841"/>
                <a:gd name="connsiteX16" fmla="*/ 3509971 w 3523460"/>
                <a:gd name="connsiteY16" fmla="*/ 2162792 h 4854841"/>
                <a:gd name="connsiteX17" fmla="*/ 2778451 w 3523460"/>
                <a:gd name="connsiteY17" fmla="*/ 2942019 h 4854841"/>
                <a:gd name="connsiteX18" fmla="*/ 2118493 w 3523460"/>
                <a:gd name="connsiteY18" fmla="*/ 4007494 h 4854841"/>
                <a:gd name="connsiteX19" fmla="*/ 2145734 w 3523460"/>
                <a:gd name="connsiteY19" fmla="*/ 4829491 h 4854841"/>
                <a:gd name="connsiteX20" fmla="*/ 929256 w 3523460"/>
                <a:gd name="connsiteY20" fmla="*/ 4854841 h 4854841"/>
                <a:gd name="connsiteX0" fmla="*/ 929256 w 3523460"/>
                <a:gd name="connsiteY0" fmla="*/ 4854841 h 4854841"/>
                <a:gd name="connsiteX1" fmla="*/ 870139 w 3523460"/>
                <a:gd name="connsiteY1" fmla="*/ 4094960 h 4854841"/>
                <a:gd name="connsiteX2" fmla="*/ 432816 w 3523460"/>
                <a:gd name="connsiteY2" fmla="*/ 2274110 h 4854841"/>
                <a:gd name="connsiteX3" fmla="*/ 75008 w 3523460"/>
                <a:gd name="connsiteY3" fmla="*/ 970096 h 4854841"/>
                <a:gd name="connsiteX4" fmla="*/ 750867 w 3523460"/>
                <a:gd name="connsiteY4" fmla="*/ 2107132 h 4854841"/>
                <a:gd name="connsiteX5" fmla="*/ 838333 w 3523460"/>
                <a:gd name="connsiteY5" fmla="*/ 2035571 h 4854841"/>
                <a:gd name="connsiteX6" fmla="*/ 711112 w 3523460"/>
                <a:gd name="connsiteY6" fmla="*/ 214722 h 4854841"/>
                <a:gd name="connsiteX7" fmla="*/ 1235897 w 3523460"/>
                <a:gd name="connsiteY7" fmla="*/ 1868593 h 4854841"/>
                <a:gd name="connsiteX8" fmla="*/ 1315411 w 3523460"/>
                <a:gd name="connsiteY8" fmla="*/ 1852690 h 4854841"/>
                <a:gd name="connsiteX9" fmla="*/ 1458534 w 3523460"/>
                <a:gd name="connsiteY9" fmla="*/ 37 h 4854841"/>
                <a:gd name="connsiteX10" fmla="*/ 1728878 w 3523460"/>
                <a:gd name="connsiteY10" fmla="*/ 1828836 h 4854841"/>
                <a:gd name="connsiteX11" fmla="*/ 1816344 w 3523460"/>
                <a:gd name="connsiteY11" fmla="*/ 1868594 h 4854841"/>
                <a:gd name="connsiteX12" fmla="*/ 2492205 w 3523460"/>
                <a:gd name="connsiteY12" fmla="*/ 333992 h 4854841"/>
                <a:gd name="connsiteX13" fmla="*/ 2221860 w 3523460"/>
                <a:gd name="connsiteY13" fmla="*/ 2011718 h 4854841"/>
                <a:gd name="connsiteX14" fmla="*/ 2325227 w 3523460"/>
                <a:gd name="connsiteY14" fmla="*/ 2711432 h 4854841"/>
                <a:gd name="connsiteX15" fmla="*/ 2762549 w 3523460"/>
                <a:gd name="connsiteY15" fmla="*/ 2266158 h 4854841"/>
                <a:gd name="connsiteX16" fmla="*/ 3509971 w 3523460"/>
                <a:gd name="connsiteY16" fmla="*/ 2162792 h 4854841"/>
                <a:gd name="connsiteX17" fmla="*/ 2778451 w 3523460"/>
                <a:gd name="connsiteY17" fmla="*/ 2942019 h 4854841"/>
                <a:gd name="connsiteX18" fmla="*/ 2118493 w 3523460"/>
                <a:gd name="connsiteY18" fmla="*/ 4007494 h 4854841"/>
                <a:gd name="connsiteX19" fmla="*/ 2145735 w 3523460"/>
                <a:gd name="connsiteY19" fmla="*/ 4837820 h 4854841"/>
                <a:gd name="connsiteX20" fmla="*/ 929256 w 3523460"/>
                <a:gd name="connsiteY20" fmla="*/ 4854841 h 4854841"/>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 name="connsiteX0" fmla="*/ 929257 w 3523460"/>
                <a:gd name="connsiteY0" fmla="*/ 4829855 h 4837820"/>
                <a:gd name="connsiteX1" fmla="*/ 870139 w 3523460"/>
                <a:gd name="connsiteY1" fmla="*/ 4094960 h 4837820"/>
                <a:gd name="connsiteX2" fmla="*/ 432816 w 3523460"/>
                <a:gd name="connsiteY2" fmla="*/ 2274110 h 4837820"/>
                <a:gd name="connsiteX3" fmla="*/ 75008 w 3523460"/>
                <a:gd name="connsiteY3" fmla="*/ 970096 h 4837820"/>
                <a:gd name="connsiteX4" fmla="*/ 750867 w 3523460"/>
                <a:gd name="connsiteY4" fmla="*/ 2107132 h 4837820"/>
                <a:gd name="connsiteX5" fmla="*/ 838333 w 3523460"/>
                <a:gd name="connsiteY5" fmla="*/ 2035571 h 4837820"/>
                <a:gd name="connsiteX6" fmla="*/ 711112 w 3523460"/>
                <a:gd name="connsiteY6" fmla="*/ 214722 h 4837820"/>
                <a:gd name="connsiteX7" fmla="*/ 1235897 w 3523460"/>
                <a:gd name="connsiteY7" fmla="*/ 1868593 h 4837820"/>
                <a:gd name="connsiteX8" fmla="*/ 1315411 w 3523460"/>
                <a:gd name="connsiteY8" fmla="*/ 1852690 h 4837820"/>
                <a:gd name="connsiteX9" fmla="*/ 1458534 w 3523460"/>
                <a:gd name="connsiteY9" fmla="*/ 37 h 4837820"/>
                <a:gd name="connsiteX10" fmla="*/ 1728878 w 3523460"/>
                <a:gd name="connsiteY10" fmla="*/ 1828836 h 4837820"/>
                <a:gd name="connsiteX11" fmla="*/ 1816344 w 3523460"/>
                <a:gd name="connsiteY11" fmla="*/ 1868594 h 4837820"/>
                <a:gd name="connsiteX12" fmla="*/ 2492205 w 3523460"/>
                <a:gd name="connsiteY12" fmla="*/ 333992 h 4837820"/>
                <a:gd name="connsiteX13" fmla="*/ 2221860 w 3523460"/>
                <a:gd name="connsiteY13" fmla="*/ 2011718 h 4837820"/>
                <a:gd name="connsiteX14" fmla="*/ 2325227 w 3523460"/>
                <a:gd name="connsiteY14" fmla="*/ 2711432 h 4837820"/>
                <a:gd name="connsiteX15" fmla="*/ 2762549 w 3523460"/>
                <a:gd name="connsiteY15" fmla="*/ 2266158 h 4837820"/>
                <a:gd name="connsiteX16" fmla="*/ 3509971 w 3523460"/>
                <a:gd name="connsiteY16" fmla="*/ 2162792 h 4837820"/>
                <a:gd name="connsiteX17" fmla="*/ 2778451 w 3523460"/>
                <a:gd name="connsiteY17" fmla="*/ 2942019 h 4837820"/>
                <a:gd name="connsiteX18" fmla="*/ 2118493 w 3523460"/>
                <a:gd name="connsiteY18" fmla="*/ 4007494 h 4837820"/>
                <a:gd name="connsiteX19" fmla="*/ 2145735 w 3523460"/>
                <a:gd name="connsiteY19" fmla="*/ 4837820 h 4837820"/>
                <a:gd name="connsiteX20" fmla="*/ 929257 w 3523460"/>
                <a:gd name="connsiteY20" fmla="*/ 4829855 h 483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4837820">
                  <a:moveTo>
                    <a:pt x="929257" y="4829855"/>
                  </a:moveTo>
                  <a:cubicBezTo>
                    <a:pt x="937409" y="4667798"/>
                    <a:pt x="977884" y="4352057"/>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097672" y="4371359"/>
                    <a:pt x="2108629" y="4596630"/>
                    <a:pt x="2145735" y="4837820"/>
                  </a:cubicBezTo>
                  <a:lnTo>
                    <a:pt x="929257" y="4829855"/>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Freeform 7">
              <a:extLst>
                <a:ext uri="{FF2B5EF4-FFF2-40B4-BE49-F238E27FC236}">
                  <a16:creationId xmlns:a16="http://schemas.microsoft.com/office/drawing/2014/main" xmlns="" id="{AF03CEC4-3EC5-468F-9628-25A9DF6F091D}"/>
                </a:ext>
              </a:extLst>
            </p:cNvPr>
            <p:cNvSpPr/>
            <p:nvPr/>
          </p:nvSpPr>
          <p:spPr>
            <a:xfrm flipH="1">
              <a:off x="1753574" y="4584405"/>
              <a:ext cx="1578802" cy="201881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948466 w 3523460"/>
                <a:gd name="connsiteY0" fmla="*/ 447060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948466 w 3523460"/>
                <a:gd name="connsiteY20" fmla="*/ 4470606 h 5980637"/>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48466 w 3523460"/>
                <a:gd name="connsiteY0" fmla="*/ 447060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48466 w 3523460"/>
                <a:gd name="connsiteY20" fmla="*/ 4470606 h 4522103"/>
                <a:gd name="connsiteX0" fmla="*/ 923479 w 3523460"/>
                <a:gd name="connsiteY0" fmla="*/ 4487266 h 4522103"/>
                <a:gd name="connsiteX1" fmla="*/ 870139 w 3523460"/>
                <a:gd name="connsiteY1" fmla="*/ 4094960 h 4522103"/>
                <a:gd name="connsiteX2" fmla="*/ 432816 w 3523460"/>
                <a:gd name="connsiteY2" fmla="*/ 2274110 h 4522103"/>
                <a:gd name="connsiteX3" fmla="*/ 75008 w 3523460"/>
                <a:gd name="connsiteY3" fmla="*/ 970096 h 4522103"/>
                <a:gd name="connsiteX4" fmla="*/ 750867 w 3523460"/>
                <a:gd name="connsiteY4" fmla="*/ 2107132 h 4522103"/>
                <a:gd name="connsiteX5" fmla="*/ 838333 w 3523460"/>
                <a:gd name="connsiteY5" fmla="*/ 2035571 h 4522103"/>
                <a:gd name="connsiteX6" fmla="*/ 711112 w 3523460"/>
                <a:gd name="connsiteY6" fmla="*/ 214722 h 4522103"/>
                <a:gd name="connsiteX7" fmla="*/ 1235897 w 3523460"/>
                <a:gd name="connsiteY7" fmla="*/ 1868593 h 4522103"/>
                <a:gd name="connsiteX8" fmla="*/ 1315411 w 3523460"/>
                <a:gd name="connsiteY8" fmla="*/ 1852690 h 4522103"/>
                <a:gd name="connsiteX9" fmla="*/ 1458534 w 3523460"/>
                <a:gd name="connsiteY9" fmla="*/ 37 h 4522103"/>
                <a:gd name="connsiteX10" fmla="*/ 1728878 w 3523460"/>
                <a:gd name="connsiteY10" fmla="*/ 1828836 h 4522103"/>
                <a:gd name="connsiteX11" fmla="*/ 1816344 w 3523460"/>
                <a:gd name="connsiteY11" fmla="*/ 1868594 h 4522103"/>
                <a:gd name="connsiteX12" fmla="*/ 2492205 w 3523460"/>
                <a:gd name="connsiteY12" fmla="*/ 333992 h 4522103"/>
                <a:gd name="connsiteX13" fmla="*/ 2221860 w 3523460"/>
                <a:gd name="connsiteY13" fmla="*/ 2011718 h 4522103"/>
                <a:gd name="connsiteX14" fmla="*/ 2325227 w 3523460"/>
                <a:gd name="connsiteY14" fmla="*/ 2711432 h 4522103"/>
                <a:gd name="connsiteX15" fmla="*/ 2762549 w 3523460"/>
                <a:gd name="connsiteY15" fmla="*/ 2266158 h 4522103"/>
                <a:gd name="connsiteX16" fmla="*/ 3509971 w 3523460"/>
                <a:gd name="connsiteY16" fmla="*/ 2162792 h 4522103"/>
                <a:gd name="connsiteX17" fmla="*/ 2778451 w 3523460"/>
                <a:gd name="connsiteY17" fmla="*/ 2942019 h 4522103"/>
                <a:gd name="connsiteX18" fmla="*/ 2118493 w 3523460"/>
                <a:gd name="connsiteY18" fmla="*/ 4007494 h 4522103"/>
                <a:gd name="connsiteX19" fmla="*/ 2126522 w 3523460"/>
                <a:gd name="connsiteY19" fmla="*/ 4522103 h 4522103"/>
                <a:gd name="connsiteX20" fmla="*/ 923479 w 3523460"/>
                <a:gd name="connsiteY20" fmla="*/ 4487266 h 4522103"/>
                <a:gd name="connsiteX0" fmla="*/ 923479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23479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 name="connsiteX0" fmla="*/ 931808 w 3523460"/>
                <a:gd name="connsiteY0" fmla="*/ 4487266 h 4505443"/>
                <a:gd name="connsiteX1" fmla="*/ 870139 w 3523460"/>
                <a:gd name="connsiteY1" fmla="*/ 4094960 h 4505443"/>
                <a:gd name="connsiteX2" fmla="*/ 432816 w 3523460"/>
                <a:gd name="connsiteY2" fmla="*/ 2274110 h 4505443"/>
                <a:gd name="connsiteX3" fmla="*/ 75008 w 3523460"/>
                <a:gd name="connsiteY3" fmla="*/ 970096 h 4505443"/>
                <a:gd name="connsiteX4" fmla="*/ 750867 w 3523460"/>
                <a:gd name="connsiteY4" fmla="*/ 2107132 h 4505443"/>
                <a:gd name="connsiteX5" fmla="*/ 838333 w 3523460"/>
                <a:gd name="connsiteY5" fmla="*/ 2035571 h 4505443"/>
                <a:gd name="connsiteX6" fmla="*/ 711112 w 3523460"/>
                <a:gd name="connsiteY6" fmla="*/ 214722 h 4505443"/>
                <a:gd name="connsiteX7" fmla="*/ 1235897 w 3523460"/>
                <a:gd name="connsiteY7" fmla="*/ 1868593 h 4505443"/>
                <a:gd name="connsiteX8" fmla="*/ 1315411 w 3523460"/>
                <a:gd name="connsiteY8" fmla="*/ 1852690 h 4505443"/>
                <a:gd name="connsiteX9" fmla="*/ 1458534 w 3523460"/>
                <a:gd name="connsiteY9" fmla="*/ 37 h 4505443"/>
                <a:gd name="connsiteX10" fmla="*/ 1728878 w 3523460"/>
                <a:gd name="connsiteY10" fmla="*/ 1828836 h 4505443"/>
                <a:gd name="connsiteX11" fmla="*/ 1816344 w 3523460"/>
                <a:gd name="connsiteY11" fmla="*/ 1868594 h 4505443"/>
                <a:gd name="connsiteX12" fmla="*/ 2492205 w 3523460"/>
                <a:gd name="connsiteY12" fmla="*/ 333992 h 4505443"/>
                <a:gd name="connsiteX13" fmla="*/ 2221860 w 3523460"/>
                <a:gd name="connsiteY13" fmla="*/ 2011718 h 4505443"/>
                <a:gd name="connsiteX14" fmla="*/ 2325227 w 3523460"/>
                <a:gd name="connsiteY14" fmla="*/ 2711432 h 4505443"/>
                <a:gd name="connsiteX15" fmla="*/ 2762549 w 3523460"/>
                <a:gd name="connsiteY15" fmla="*/ 2266158 h 4505443"/>
                <a:gd name="connsiteX16" fmla="*/ 3509971 w 3523460"/>
                <a:gd name="connsiteY16" fmla="*/ 2162792 h 4505443"/>
                <a:gd name="connsiteX17" fmla="*/ 2778451 w 3523460"/>
                <a:gd name="connsiteY17" fmla="*/ 2942019 h 4505443"/>
                <a:gd name="connsiteX18" fmla="*/ 2118493 w 3523460"/>
                <a:gd name="connsiteY18" fmla="*/ 4007494 h 4505443"/>
                <a:gd name="connsiteX19" fmla="*/ 2118191 w 3523460"/>
                <a:gd name="connsiteY19" fmla="*/ 4505443 h 4505443"/>
                <a:gd name="connsiteX20" fmla="*/ 931808 w 3523460"/>
                <a:gd name="connsiteY20" fmla="*/ 4487266 h 450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4505443">
                  <a:moveTo>
                    <a:pt x="931808" y="4487266"/>
                  </a:moveTo>
                  <a:cubicBezTo>
                    <a:pt x="914969" y="4366857"/>
                    <a:pt x="952895" y="4293750"/>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06001" y="4229757"/>
                    <a:pt x="2081085" y="4264253"/>
                    <a:pt x="2118191" y="4505443"/>
                  </a:cubicBezTo>
                  <a:cubicBezTo>
                    <a:pt x="1725506" y="4488277"/>
                    <a:pt x="1324493" y="4504432"/>
                    <a:pt x="931808" y="4487266"/>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Freeform 9">
              <a:extLst>
                <a:ext uri="{FF2B5EF4-FFF2-40B4-BE49-F238E27FC236}">
                  <a16:creationId xmlns:a16="http://schemas.microsoft.com/office/drawing/2014/main" xmlns="" id="{E84A221C-42D9-47D3-9804-650CAE1CEA48}"/>
                </a:ext>
              </a:extLst>
            </p:cNvPr>
            <p:cNvSpPr/>
            <p:nvPr/>
          </p:nvSpPr>
          <p:spPr>
            <a:xfrm flipH="1">
              <a:off x="1016436" y="5118688"/>
              <a:ext cx="1578802" cy="1483571"/>
            </a:xfrm>
            <a:custGeom>
              <a:avLst/>
              <a:gdLst/>
              <a:ahLst/>
              <a:cxnLst/>
              <a:rect l="l" t="t" r="r" b="b"/>
              <a:pathLst>
                <a:path w="1224747" h="1150872">
                  <a:moveTo>
                    <a:pt x="506983" y="13"/>
                  </a:moveTo>
                  <a:cubicBezTo>
                    <a:pt x="402878" y="-2751"/>
                    <a:pt x="456313" y="444994"/>
                    <a:pt x="457234" y="643991"/>
                  </a:cubicBezTo>
                  <a:cubicBezTo>
                    <a:pt x="455852" y="711705"/>
                    <a:pt x="431899" y="670247"/>
                    <a:pt x="429595" y="649519"/>
                  </a:cubicBezTo>
                  <a:cubicBezTo>
                    <a:pt x="402417" y="548638"/>
                    <a:pt x="316278" y="64042"/>
                    <a:pt x="247181" y="74637"/>
                  </a:cubicBezTo>
                  <a:cubicBezTo>
                    <a:pt x="148604" y="87535"/>
                    <a:pt x="249024" y="498428"/>
                    <a:pt x="291403" y="707560"/>
                  </a:cubicBezTo>
                  <a:cubicBezTo>
                    <a:pt x="299694" y="731974"/>
                    <a:pt x="274819" y="759151"/>
                    <a:pt x="261000" y="732434"/>
                  </a:cubicBezTo>
                  <a:cubicBezTo>
                    <a:pt x="216778" y="672551"/>
                    <a:pt x="86417" y="322462"/>
                    <a:pt x="26073" y="337203"/>
                  </a:cubicBezTo>
                  <a:cubicBezTo>
                    <a:pt x="-65135" y="394323"/>
                    <a:pt x="108988" y="639385"/>
                    <a:pt x="150446" y="790475"/>
                  </a:cubicBezTo>
                  <a:cubicBezTo>
                    <a:pt x="154996" y="914832"/>
                    <a:pt x="167867" y="1035860"/>
                    <a:pt x="198006" y="1150872"/>
                  </a:cubicBezTo>
                  <a:lnTo>
                    <a:pt x="894045" y="1150872"/>
                  </a:lnTo>
                  <a:lnTo>
                    <a:pt x="965784" y="1022639"/>
                  </a:lnTo>
                  <a:cubicBezTo>
                    <a:pt x="1036722" y="901951"/>
                    <a:pt x="1135300" y="850359"/>
                    <a:pt x="1220058" y="751781"/>
                  </a:cubicBezTo>
                  <a:cubicBezTo>
                    <a:pt x="1257831" y="702953"/>
                    <a:pt x="1057912" y="659653"/>
                    <a:pt x="960256" y="787711"/>
                  </a:cubicBezTo>
                  <a:cubicBezTo>
                    <a:pt x="898530" y="836540"/>
                    <a:pt x="847859" y="890895"/>
                    <a:pt x="808244" y="942487"/>
                  </a:cubicBezTo>
                  <a:lnTo>
                    <a:pt x="772314" y="699269"/>
                  </a:lnTo>
                  <a:cubicBezTo>
                    <a:pt x="804559" y="511326"/>
                    <a:pt x="966705" y="146497"/>
                    <a:pt x="866285" y="116095"/>
                  </a:cubicBezTo>
                  <a:cubicBezTo>
                    <a:pt x="764023" y="83850"/>
                    <a:pt x="714273" y="477239"/>
                    <a:pt x="631357" y="649519"/>
                  </a:cubicBezTo>
                  <a:cubicBezTo>
                    <a:pt x="613392" y="666102"/>
                    <a:pt x="602797" y="666562"/>
                    <a:pt x="600954" y="635699"/>
                  </a:cubicBezTo>
                  <a:cubicBezTo>
                    <a:pt x="593584" y="535740"/>
                    <a:pt x="588518" y="-2752"/>
                    <a:pt x="506983" y="13"/>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49" name="Freeform 2">
            <a:extLst>
              <a:ext uri="{FF2B5EF4-FFF2-40B4-BE49-F238E27FC236}">
                <a16:creationId xmlns:a16="http://schemas.microsoft.com/office/drawing/2014/main" xmlns="" id="{DAB15691-C058-4457-BC2F-3B1F2DD9419B}"/>
              </a:ext>
            </a:extLst>
          </p:cNvPr>
          <p:cNvSpPr/>
          <p:nvPr/>
        </p:nvSpPr>
        <p:spPr>
          <a:xfrm>
            <a:off x="5244107" y="3158988"/>
            <a:ext cx="2016176" cy="340895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 fmla="*/ 755374 w 3434963"/>
              <a:gd name="connsiteY0" fmla="*/ 4778734 h 4778734"/>
              <a:gd name="connsiteX1" fmla="*/ 747422 w 3434963"/>
              <a:gd name="connsiteY1" fmla="*/ 4341412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87179 w 3434963"/>
              <a:gd name="connsiteY1" fmla="*/ 426985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1995777 w 3434963"/>
              <a:gd name="connsiteY15" fmla="*/ 4007457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34963"/>
              <a:gd name="connsiteY0" fmla="*/ 4778734 h 4778734"/>
              <a:gd name="connsiteX1" fmla="*/ 795131 w 3434963"/>
              <a:gd name="connsiteY1" fmla="*/ 4142631 h 4778734"/>
              <a:gd name="connsiteX2" fmla="*/ 381662 w 3434963"/>
              <a:gd name="connsiteY2" fmla="*/ 2313830 h 4778734"/>
              <a:gd name="connsiteX3" fmla="*/ 0 w 3434963"/>
              <a:gd name="connsiteY3" fmla="*/ 1017767 h 4778734"/>
              <a:gd name="connsiteX4" fmla="*/ 691763 w 3434963"/>
              <a:gd name="connsiteY4" fmla="*/ 2019631 h 4778734"/>
              <a:gd name="connsiteX5" fmla="*/ 612250 w 3434963"/>
              <a:gd name="connsiteY5" fmla="*/ 182880 h 4778734"/>
              <a:gd name="connsiteX6" fmla="*/ 1208598 w 3434963"/>
              <a:gd name="connsiteY6" fmla="*/ 1804946 h 4778734"/>
              <a:gd name="connsiteX7" fmla="*/ 1351721 w 3434963"/>
              <a:gd name="connsiteY7" fmla="*/ 0 h 4778734"/>
              <a:gd name="connsiteX8" fmla="*/ 1701579 w 3434963"/>
              <a:gd name="connsiteY8" fmla="*/ 1868557 h 4778734"/>
              <a:gd name="connsiteX9" fmla="*/ 2401294 w 3434963"/>
              <a:gd name="connsiteY9" fmla="*/ 333955 h 4778734"/>
              <a:gd name="connsiteX10" fmla="*/ 2138901 w 3434963"/>
              <a:gd name="connsiteY10" fmla="*/ 2003729 h 4778734"/>
              <a:gd name="connsiteX11" fmla="*/ 2250219 w 3434963"/>
              <a:gd name="connsiteY11" fmla="*/ 2759103 h 4778734"/>
              <a:gd name="connsiteX12" fmla="*/ 2568271 w 3434963"/>
              <a:gd name="connsiteY12" fmla="*/ 2361537 h 4778734"/>
              <a:gd name="connsiteX13" fmla="*/ 3434963 w 3434963"/>
              <a:gd name="connsiteY13" fmla="*/ 2210463 h 4778734"/>
              <a:gd name="connsiteX14" fmla="*/ 2703443 w 3434963"/>
              <a:gd name="connsiteY14" fmla="*/ 2989690 h 4778734"/>
              <a:gd name="connsiteX15" fmla="*/ 2043485 w 3434963"/>
              <a:gd name="connsiteY15" fmla="*/ 4055165 h 4778734"/>
              <a:gd name="connsiteX16" fmla="*/ 2154803 w 3434963"/>
              <a:gd name="connsiteY16" fmla="*/ 4778734 h 4778734"/>
              <a:gd name="connsiteX17" fmla="*/ 755374 w 3434963"/>
              <a:gd name="connsiteY17" fmla="*/ 4778734 h 4778734"/>
              <a:gd name="connsiteX0" fmla="*/ 755374 w 3446514"/>
              <a:gd name="connsiteY0" fmla="*/ 4778734 h 4778734"/>
              <a:gd name="connsiteX1" fmla="*/ 795131 w 3446514"/>
              <a:gd name="connsiteY1" fmla="*/ 4142631 h 4778734"/>
              <a:gd name="connsiteX2" fmla="*/ 381662 w 3446514"/>
              <a:gd name="connsiteY2" fmla="*/ 2313830 h 4778734"/>
              <a:gd name="connsiteX3" fmla="*/ 0 w 3446514"/>
              <a:gd name="connsiteY3" fmla="*/ 1017767 h 4778734"/>
              <a:gd name="connsiteX4" fmla="*/ 691763 w 3446514"/>
              <a:gd name="connsiteY4" fmla="*/ 2019631 h 4778734"/>
              <a:gd name="connsiteX5" fmla="*/ 612250 w 3446514"/>
              <a:gd name="connsiteY5" fmla="*/ 182880 h 4778734"/>
              <a:gd name="connsiteX6" fmla="*/ 1208598 w 3446514"/>
              <a:gd name="connsiteY6" fmla="*/ 1804946 h 4778734"/>
              <a:gd name="connsiteX7" fmla="*/ 1351721 w 3446514"/>
              <a:gd name="connsiteY7" fmla="*/ 0 h 4778734"/>
              <a:gd name="connsiteX8" fmla="*/ 1701579 w 3446514"/>
              <a:gd name="connsiteY8" fmla="*/ 1868557 h 4778734"/>
              <a:gd name="connsiteX9" fmla="*/ 2401294 w 3446514"/>
              <a:gd name="connsiteY9" fmla="*/ 333955 h 4778734"/>
              <a:gd name="connsiteX10" fmla="*/ 2138901 w 3446514"/>
              <a:gd name="connsiteY10" fmla="*/ 2003729 h 4778734"/>
              <a:gd name="connsiteX11" fmla="*/ 2250219 w 3446514"/>
              <a:gd name="connsiteY11" fmla="*/ 2759103 h 4778734"/>
              <a:gd name="connsiteX12" fmla="*/ 2568271 w 3446514"/>
              <a:gd name="connsiteY12" fmla="*/ 2361537 h 4778734"/>
              <a:gd name="connsiteX13" fmla="*/ 3434963 w 3446514"/>
              <a:gd name="connsiteY13" fmla="*/ 2210463 h 4778734"/>
              <a:gd name="connsiteX14" fmla="*/ 2703443 w 3446514"/>
              <a:gd name="connsiteY14" fmla="*/ 2989690 h 4778734"/>
              <a:gd name="connsiteX15" fmla="*/ 2043485 w 3446514"/>
              <a:gd name="connsiteY15" fmla="*/ 4055165 h 4778734"/>
              <a:gd name="connsiteX16" fmla="*/ 2154803 w 3446514"/>
              <a:gd name="connsiteY16" fmla="*/ 4778734 h 4778734"/>
              <a:gd name="connsiteX17" fmla="*/ 755374 w 3446514"/>
              <a:gd name="connsiteY17" fmla="*/ 4778734 h 4778734"/>
              <a:gd name="connsiteX0" fmla="*/ 755374 w 3448610"/>
              <a:gd name="connsiteY0" fmla="*/ 4778734 h 4778734"/>
              <a:gd name="connsiteX1" fmla="*/ 795131 w 3448610"/>
              <a:gd name="connsiteY1" fmla="*/ 4142631 h 4778734"/>
              <a:gd name="connsiteX2" fmla="*/ 381662 w 3448610"/>
              <a:gd name="connsiteY2" fmla="*/ 2313830 h 4778734"/>
              <a:gd name="connsiteX3" fmla="*/ 0 w 3448610"/>
              <a:gd name="connsiteY3" fmla="*/ 1017767 h 4778734"/>
              <a:gd name="connsiteX4" fmla="*/ 691763 w 3448610"/>
              <a:gd name="connsiteY4" fmla="*/ 2019631 h 4778734"/>
              <a:gd name="connsiteX5" fmla="*/ 612250 w 3448610"/>
              <a:gd name="connsiteY5" fmla="*/ 182880 h 4778734"/>
              <a:gd name="connsiteX6" fmla="*/ 1208598 w 3448610"/>
              <a:gd name="connsiteY6" fmla="*/ 1804946 h 4778734"/>
              <a:gd name="connsiteX7" fmla="*/ 1351721 w 3448610"/>
              <a:gd name="connsiteY7" fmla="*/ 0 h 4778734"/>
              <a:gd name="connsiteX8" fmla="*/ 1701579 w 3448610"/>
              <a:gd name="connsiteY8" fmla="*/ 1868557 h 4778734"/>
              <a:gd name="connsiteX9" fmla="*/ 2401294 w 3448610"/>
              <a:gd name="connsiteY9" fmla="*/ 333955 h 4778734"/>
              <a:gd name="connsiteX10" fmla="*/ 2138901 w 3448610"/>
              <a:gd name="connsiteY10" fmla="*/ 2003729 h 4778734"/>
              <a:gd name="connsiteX11" fmla="*/ 2250219 w 3448610"/>
              <a:gd name="connsiteY11" fmla="*/ 2759103 h 4778734"/>
              <a:gd name="connsiteX12" fmla="*/ 2687541 w 3448610"/>
              <a:gd name="connsiteY12" fmla="*/ 2313829 h 4778734"/>
              <a:gd name="connsiteX13" fmla="*/ 3434963 w 3448610"/>
              <a:gd name="connsiteY13" fmla="*/ 2210463 h 4778734"/>
              <a:gd name="connsiteX14" fmla="*/ 2703443 w 3448610"/>
              <a:gd name="connsiteY14" fmla="*/ 2989690 h 4778734"/>
              <a:gd name="connsiteX15" fmla="*/ 2043485 w 3448610"/>
              <a:gd name="connsiteY15" fmla="*/ 4055165 h 4778734"/>
              <a:gd name="connsiteX16" fmla="*/ 2154803 w 3448610"/>
              <a:gd name="connsiteY16" fmla="*/ 4778734 h 4778734"/>
              <a:gd name="connsiteX17" fmla="*/ 755374 w 3448610"/>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81662 w 3448452"/>
              <a:gd name="connsiteY2" fmla="*/ 2313830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755374 w 3448452"/>
              <a:gd name="connsiteY0" fmla="*/ 4778734 h 4778734"/>
              <a:gd name="connsiteX1" fmla="*/ 795131 w 3448452"/>
              <a:gd name="connsiteY1" fmla="*/ 4142631 h 4778734"/>
              <a:gd name="connsiteX2" fmla="*/ 357808 w 3448452"/>
              <a:gd name="connsiteY2" fmla="*/ 2321781 h 4778734"/>
              <a:gd name="connsiteX3" fmla="*/ 0 w 3448452"/>
              <a:gd name="connsiteY3" fmla="*/ 1017767 h 4778734"/>
              <a:gd name="connsiteX4" fmla="*/ 691763 w 3448452"/>
              <a:gd name="connsiteY4" fmla="*/ 2019631 h 4778734"/>
              <a:gd name="connsiteX5" fmla="*/ 612250 w 3448452"/>
              <a:gd name="connsiteY5" fmla="*/ 182880 h 4778734"/>
              <a:gd name="connsiteX6" fmla="*/ 1208598 w 3448452"/>
              <a:gd name="connsiteY6" fmla="*/ 1804946 h 4778734"/>
              <a:gd name="connsiteX7" fmla="*/ 1351721 w 3448452"/>
              <a:gd name="connsiteY7" fmla="*/ 0 h 4778734"/>
              <a:gd name="connsiteX8" fmla="*/ 1701579 w 3448452"/>
              <a:gd name="connsiteY8" fmla="*/ 1868557 h 4778734"/>
              <a:gd name="connsiteX9" fmla="*/ 2401294 w 3448452"/>
              <a:gd name="connsiteY9" fmla="*/ 333955 h 4778734"/>
              <a:gd name="connsiteX10" fmla="*/ 2138901 w 3448452"/>
              <a:gd name="connsiteY10" fmla="*/ 2003729 h 4778734"/>
              <a:gd name="connsiteX11" fmla="*/ 2250219 w 3448452"/>
              <a:gd name="connsiteY11" fmla="*/ 2759103 h 4778734"/>
              <a:gd name="connsiteX12" fmla="*/ 2687541 w 3448452"/>
              <a:gd name="connsiteY12" fmla="*/ 2313829 h 4778734"/>
              <a:gd name="connsiteX13" fmla="*/ 3434963 w 3448452"/>
              <a:gd name="connsiteY13" fmla="*/ 2210463 h 4778734"/>
              <a:gd name="connsiteX14" fmla="*/ 2703443 w 3448452"/>
              <a:gd name="connsiteY14" fmla="*/ 2989690 h 4778734"/>
              <a:gd name="connsiteX15" fmla="*/ 2043485 w 3448452"/>
              <a:gd name="connsiteY15" fmla="*/ 4055165 h 4778734"/>
              <a:gd name="connsiteX16" fmla="*/ 2154803 w 3448452"/>
              <a:gd name="connsiteY16" fmla="*/ 4778734 h 4778734"/>
              <a:gd name="connsiteX17" fmla="*/ 755374 w 3448452"/>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687258 w 3523460"/>
              <a:gd name="connsiteY5" fmla="*/ 182880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83606 w 3523460"/>
              <a:gd name="connsiteY6" fmla="*/ 1804946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78734 h 4778734"/>
              <a:gd name="connsiteX1" fmla="*/ 870139 w 3523460"/>
              <a:gd name="connsiteY1" fmla="*/ 4142631 h 4778734"/>
              <a:gd name="connsiteX2" fmla="*/ 432816 w 3523460"/>
              <a:gd name="connsiteY2" fmla="*/ 2321781 h 4778734"/>
              <a:gd name="connsiteX3" fmla="*/ 75008 w 3523460"/>
              <a:gd name="connsiteY3" fmla="*/ 1017767 h 4778734"/>
              <a:gd name="connsiteX4" fmla="*/ 766771 w 3523460"/>
              <a:gd name="connsiteY4" fmla="*/ 2019631 h 4778734"/>
              <a:gd name="connsiteX5" fmla="*/ 711112 w 3523460"/>
              <a:gd name="connsiteY5" fmla="*/ 262393 h 4778734"/>
              <a:gd name="connsiteX6" fmla="*/ 1251801 w 3523460"/>
              <a:gd name="connsiteY6" fmla="*/ 1812897 h 4778734"/>
              <a:gd name="connsiteX7" fmla="*/ 1426729 w 3523460"/>
              <a:gd name="connsiteY7" fmla="*/ 0 h 4778734"/>
              <a:gd name="connsiteX8" fmla="*/ 1776587 w 3523460"/>
              <a:gd name="connsiteY8" fmla="*/ 1868557 h 4778734"/>
              <a:gd name="connsiteX9" fmla="*/ 2476302 w 3523460"/>
              <a:gd name="connsiteY9" fmla="*/ 333955 h 4778734"/>
              <a:gd name="connsiteX10" fmla="*/ 2213909 w 3523460"/>
              <a:gd name="connsiteY10" fmla="*/ 2003729 h 4778734"/>
              <a:gd name="connsiteX11" fmla="*/ 2325227 w 3523460"/>
              <a:gd name="connsiteY11" fmla="*/ 2759103 h 4778734"/>
              <a:gd name="connsiteX12" fmla="*/ 2762549 w 3523460"/>
              <a:gd name="connsiteY12" fmla="*/ 2313829 h 4778734"/>
              <a:gd name="connsiteX13" fmla="*/ 3509971 w 3523460"/>
              <a:gd name="connsiteY13" fmla="*/ 2210463 h 4778734"/>
              <a:gd name="connsiteX14" fmla="*/ 2778451 w 3523460"/>
              <a:gd name="connsiteY14" fmla="*/ 2989690 h 4778734"/>
              <a:gd name="connsiteX15" fmla="*/ 2118493 w 3523460"/>
              <a:gd name="connsiteY15" fmla="*/ 4055165 h 4778734"/>
              <a:gd name="connsiteX16" fmla="*/ 2229811 w 3523460"/>
              <a:gd name="connsiteY16" fmla="*/ 4778734 h 4778734"/>
              <a:gd name="connsiteX17" fmla="*/ 830382 w 3523460"/>
              <a:gd name="connsiteY17" fmla="*/ 4778734 h 4778734"/>
              <a:gd name="connsiteX0" fmla="*/ 830382 w 3523460"/>
              <a:gd name="connsiteY0" fmla="*/ 4731026 h 4731026"/>
              <a:gd name="connsiteX1" fmla="*/ 870139 w 3523460"/>
              <a:gd name="connsiteY1" fmla="*/ 4094923 h 4731026"/>
              <a:gd name="connsiteX2" fmla="*/ 432816 w 3523460"/>
              <a:gd name="connsiteY2" fmla="*/ 2274073 h 4731026"/>
              <a:gd name="connsiteX3" fmla="*/ 75008 w 3523460"/>
              <a:gd name="connsiteY3" fmla="*/ 970059 h 4731026"/>
              <a:gd name="connsiteX4" fmla="*/ 766771 w 3523460"/>
              <a:gd name="connsiteY4" fmla="*/ 1971923 h 4731026"/>
              <a:gd name="connsiteX5" fmla="*/ 711112 w 3523460"/>
              <a:gd name="connsiteY5" fmla="*/ 214685 h 4731026"/>
              <a:gd name="connsiteX6" fmla="*/ 1251801 w 3523460"/>
              <a:gd name="connsiteY6" fmla="*/ 1765189 h 4731026"/>
              <a:gd name="connsiteX7" fmla="*/ 1458534 w 3523460"/>
              <a:gd name="connsiteY7" fmla="*/ 0 h 4731026"/>
              <a:gd name="connsiteX8" fmla="*/ 1776587 w 3523460"/>
              <a:gd name="connsiteY8" fmla="*/ 1820849 h 4731026"/>
              <a:gd name="connsiteX9" fmla="*/ 2476302 w 3523460"/>
              <a:gd name="connsiteY9" fmla="*/ 286247 h 4731026"/>
              <a:gd name="connsiteX10" fmla="*/ 2213909 w 3523460"/>
              <a:gd name="connsiteY10" fmla="*/ 1956021 h 4731026"/>
              <a:gd name="connsiteX11" fmla="*/ 2325227 w 3523460"/>
              <a:gd name="connsiteY11" fmla="*/ 2711395 h 4731026"/>
              <a:gd name="connsiteX12" fmla="*/ 2762549 w 3523460"/>
              <a:gd name="connsiteY12" fmla="*/ 2266121 h 4731026"/>
              <a:gd name="connsiteX13" fmla="*/ 3509971 w 3523460"/>
              <a:gd name="connsiteY13" fmla="*/ 2162755 h 4731026"/>
              <a:gd name="connsiteX14" fmla="*/ 2778451 w 3523460"/>
              <a:gd name="connsiteY14" fmla="*/ 2941982 h 4731026"/>
              <a:gd name="connsiteX15" fmla="*/ 2118493 w 3523460"/>
              <a:gd name="connsiteY15" fmla="*/ 4007457 h 4731026"/>
              <a:gd name="connsiteX16" fmla="*/ 2229811 w 3523460"/>
              <a:gd name="connsiteY16" fmla="*/ 4731026 h 4731026"/>
              <a:gd name="connsiteX17" fmla="*/ 830382 w 3523460"/>
              <a:gd name="connsiteY17" fmla="*/ 4731026 h 473102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76302 w 3523460"/>
              <a:gd name="connsiteY9" fmla="*/ 286597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13909 w 3523460"/>
              <a:gd name="connsiteY10" fmla="*/ 195637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76587 w 3523460"/>
              <a:gd name="connsiteY8" fmla="*/ 1821199 h 4731376"/>
              <a:gd name="connsiteX9" fmla="*/ 2492205 w 3523460"/>
              <a:gd name="connsiteY9" fmla="*/ 334305 h 4731376"/>
              <a:gd name="connsiteX10" fmla="*/ 2221860 w 3523460"/>
              <a:gd name="connsiteY10" fmla="*/ 2012031 h 4731376"/>
              <a:gd name="connsiteX11" fmla="*/ 2325227 w 3523460"/>
              <a:gd name="connsiteY11" fmla="*/ 2711745 h 4731376"/>
              <a:gd name="connsiteX12" fmla="*/ 2762549 w 3523460"/>
              <a:gd name="connsiteY12" fmla="*/ 2266471 h 4731376"/>
              <a:gd name="connsiteX13" fmla="*/ 3509971 w 3523460"/>
              <a:gd name="connsiteY13" fmla="*/ 2163105 h 4731376"/>
              <a:gd name="connsiteX14" fmla="*/ 2778451 w 3523460"/>
              <a:gd name="connsiteY14" fmla="*/ 2942332 h 4731376"/>
              <a:gd name="connsiteX15" fmla="*/ 2118493 w 3523460"/>
              <a:gd name="connsiteY15" fmla="*/ 4007807 h 4731376"/>
              <a:gd name="connsiteX16" fmla="*/ 2229811 w 3523460"/>
              <a:gd name="connsiteY16" fmla="*/ 4731376 h 4731376"/>
              <a:gd name="connsiteX17" fmla="*/ 830382 w 3523460"/>
              <a:gd name="connsiteY17"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776587 w 3523460"/>
              <a:gd name="connsiteY9" fmla="*/ 1821199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673219 w 3523460"/>
              <a:gd name="connsiteY8" fmla="*/ 1757587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51801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275655 w 3523460"/>
              <a:gd name="connsiteY6" fmla="*/ 1765539 h 4731376"/>
              <a:gd name="connsiteX7" fmla="*/ 1458534 w 3523460"/>
              <a:gd name="connsiteY7" fmla="*/ 350 h 4731376"/>
              <a:gd name="connsiteX8" fmla="*/ 1705024 w 3523460"/>
              <a:gd name="connsiteY8" fmla="*/ 1813246 h 4731376"/>
              <a:gd name="connsiteX9" fmla="*/ 1808393 w 3523460"/>
              <a:gd name="connsiteY9" fmla="*/ 1868907 h 4731376"/>
              <a:gd name="connsiteX10" fmla="*/ 2492205 w 3523460"/>
              <a:gd name="connsiteY10" fmla="*/ 334305 h 4731376"/>
              <a:gd name="connsiteX11" fmla="*/ 2221860 w 3523460"/>
              <a:gd name="connsiteY11" fmla="*/ 2012031 h 4731376"/>
              <a:gd name="connsiteX12" fmla="*/ 2325227 w 3523460"/>
              <a:gd name="connsiteY12" fmla="*/ 2711745 h 4731376"/>
              <a:gd name="connsiteX13" fmla="*/ 2762549 w 3523460"/>
              <a:gd name="connsiteY13" fmla="*/ 2266471 h 4731376"/>
              <a:gd name="connsiteX14" fmla="*/ 3509971 w 3523460"/>
              <a:gd name="connsiteY14" fmla="*/ 2163105 h 4731376"/>
              <a:gd name="connsiteX15" fmla="*/ 2778451 w 3523460"/>
              <a:gd name="connsiteY15" fmla="*/ 2942332 h 4731376"/>
              <a:gd name="connsiteX16" fmla="*/ 2118493 w 3523460"/>
              <a:gd name="connsiteY16" fmla="*/ 4007807 h 4731376"/>
              <a:gd name="connsiteX17" fmla="*/ 2229811 w 3523460"/>
              <a:gd name="connsiteY17" fmla="*/ 4731376 h 4731376"/>
              <a:gd name="connsiteX18" fmla="*/ 830382 w 3523460"/>
              <a:gd name="connsiteY18"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48433 w 3523460"/>
              <a:gd name="connsiteY6" fmla="*/ 1717831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08393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92761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376 h 4731376"/>
              <a:gd name="connsiteX1" fmla="*/ 870139 w 3523460"/>
              <a:gd name="connsiteY1" fmla="*/ 4095273 h 4731376"/>
              <a:gd name="connsiteX2" fmla="*/ 432816 w 3523460"/>
              <a:gd name="connsiteY2" fmla="*/ 2274423 h 4731376"/>
              <a:gd name="connsiteX3" fmla="*/ 75008 w 3523460"/>
              <a:gd name="connsiteY3" fmla="*/ 970409 h 4731376"/>
              <a:gd name="connsiteX4" fmla="*/ 766771 w 3523460"/>
              <a:gd name="connsiteY4" fmla="*/ 1972273 h 4731376"/>
              <a:gd name="connsiteX5" fmla="*/ 711112 w 3523460"/>
              <a:gd name="connsiteY5" fmla="*/ 215035 h 4731376"/>
              <a:gd name="connsiteX6" fmla="*/ 1164336 w 3523460"/>
              <a:gd name="connsiteY6" fmla="*/ 1773490 h 4731376"/>
              <a:gd name="connsiteX7" fmla="*/ 1275655 w 3523460"/>
              <a:gd name="connsiteY7" fmla="*/ 1765539 h 4731376"/>
              <a:gd name="connsiteX8" fmla="*/ 1458534 w 3523460"/>
              <a:gd name="connsiteY8" fmla="*/ 350 h 4731376"/>
              <a:gd name="connsiteX9" fmla="*/ 1705024 w 3523460"/>
              <a:gd name="connsiteY9" fmla="*/ 1813246 h 4731376"/>
              <a:gd name="connsiteX10" fmla="*/ 1816344 w 3523460"/>
              <a:gd name="connsiteY10" fmla="*/ 1868907 h 4731376"/>
              <a:gd name="connsiteX11" fmla="*/ 2492205 w 3523460"/>
              <a:gd name="connsiteY11" fmla="*/ 334305 h 4731376"/>
              <a:gd name="connsiteX12" fmla="*/ 2221860 w 3523460"/>
              <a:gd name="connsiteY12" fmla="*/ 2012031 h 4731376"/>
              <a:gd name="connsiteX13" fmla="*/ 2325227 w 3523460"/>
              <a:gd name="connsiteY13" fmla="*/ 2711745 h 4731376"/>
              <a:gd name="connsiteX14" fmla="*/ 2762549 w 3523460"/>
              <a:gd name="connsiteY14" fmla="*/ 2266471 h 4731376"/>
              <a:gd name="connsiteX15" fmla="*/ 3509971 w 3523460"/>
              <a:gd name="connsiteY15" fmla="*/ 2163105 h 4731376"/>
              <a:gd name="connsiteX16" fmla="*/ 2778451 w 3523460"/>
              <a:gd name="connsiteY16" fmla="*/ 2942332 h 4731376"/>
              <a:gd name="connsiteX17" fmla="*/ 2118493 w 3523460"/>
              <a:gd name="connsiteY17" fmla="*/ 4007807 h 4731376"/>
              <a:gd name="connsiteX18" fmla="*/ 2229811 w 3523460"/>
              <a:gd name="connsiteY18" fmla="*/ 4731376 h 4731376"/>
              <a:gd name="connsiteX19" fmla="*/ 830382 w 3523460"/>
              <a:gd name="connsiteY19" fmla="*/ 4731376 h 4731376"/>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66771 w 3523460"/>
              <a:gd name="connsiteY4" fmla="*/ 1972081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838333 w 3523460"/>
              <a:gd name="connsiteY4" fmla="*/ 2003886 h 4731184"/>
              <a:gd name="connsiteX5" fmla="*/ 711112 w 3523460"/>
              <a:gd name="connsiteY5" fmla="*/ 214843 h 4731184"/>
              <a:gd name="connsiteX6" fmla="*/ 1164336 w 3523460"/>
              <a:gd name="connsiteY6" fmla="*/ 1773298 h 4731184"/>
              <a:gd name="connsiteX7" fmla="*/ 1275655 w 3523460"/>
              <a:gd name="connsiteY7" fmla="*/ 1765347 h 4731184"/>
              <a:gd name="connsiteX8" fmla="*/ 1458534 w 3523460"/>
              <a:gd name="connsiteY8" fmla="*/ 158 h 4731184"/>
              <a:gd name="connsiteX9" fmla="*/ 1705024 w 3523460"/>
              <a:gd name="connsiteY9" fmla="*/ 1813054 h 4731184"/>
              <a:gd name="connsiteX10" fmla="*/ 1816344 w 3523460"/>
              <a:gd name="connsiteY10" fmla="*/ 1868715 h 4731184"/>
              <a:gd name="connsiteX11" fmla="*/ 2492205 w 3523460"/>
              <a:gd name="connsiteY11" fmla="*/ 334113 h 4731184"/>
              <a:gd name="connsiteX12" fmla="*/ 2221860 w 3523460"/>
              <a:gd name="connsiteY12" fmla="*/ 2011839 h 4731184"/>
              <a:gd name="connsiteX13" fmla="*/ 2325227 w 3523460"/>
              <a:gd name="connsiteY13" fmla="*/ 2711553 h 4731184"/>
              <a:gd name="connsiteX14" fmla="*/ 2762549 w 3523460"/>
              <a:gd name="connsiteY14" fmla="*/ 2266279 h 4731184"/>
              <a:gd name="connsiteX15" fmla="*/ 3509971 w 3523460"/>
              <a:gd name="connsiteY15" fmla="*/ 2162913 h 4731184"/>
              <a:gd name="connsiteX16" fmla="*/ 2778451 w 3523460"/>
              <a:gd name="connsiteY16" fmla="*/ 2942140 h 4731184"/>
              <a:gd name="connsiteX17" fmla="*/ 2118493 w 3523460"/>
              <a:gd name="connsiteY17" fmla="*/ 4007615 h 4731184"/>
              <a:gd name="connsiteX18" fmla="*/ 2229811 w 3523460"/>
              <a:gd name="connsiteY18" fmla="*/ 4731184 h 4731184"/>
              <a:gd name="connsiteX19" fmla="*/ 830382 w 3523460"/>
              <a:gd name="connsiteY19"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34965 w 3523460"/>
              <a:gd name="connsiteY4" fmla="*/ 2027740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03886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164336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62187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84 h 4731184"/>
              <a:gd name="connsiteX1" fmla="*/ 870139 w 3523460"/>
              <a:gd name="connsiteY1" fmla="*/ 4095081 h 4731184"/>
              <a:gd name="connsiteX2" fmla="*/ 432816 w 3523460"/>
              <a:gd name="connsiteY2" fmla="*/ 2274231 h 4731184"/>
              <a:gd name="connsiteX3" fmla="*/ 75008 w 3523460"/>
              <a:gd name="connsiteY3" fmla="*/ 970217 h 4731184"/>
              <a:gd name="connsiteX4" fmla="*/ 750867 w 3523460"/>
              <a:gd name="connsiteY4" fmla="*/ 2107253 h 4731184"/>
              <a:gd name="connsiteX5" fmla="*/ 838333 w 3523460"/>
              <a:gd name="connsiteY5" fmla="*/ 2035692 h 4731184"/>
              <a:gd name="connsiteX6" fmla="*/ 711112 w 3523460"/>
              <a:gd name="connsiteY6" fmla="*/ 214843 h 4731184"/>
              <a:gd name="connsiteX7" fmla="*/ 1204092 w 3523460"/>
              <a:gd name="connsiteY7" fmla="*/ 1773298 h 4731184"/>
              <a:gd name="connsiteX8" fmla="*/ 1275655 w 3523460"/>
              <a:gd name="connsiteY8" fmla="*/ 1765347 h 4731184"/>
              <a:gd name="connsiteX9" fmla="*/ 1458534 w 3523460"/>
              <a:gd name="connsiteY9" fmla="*/ 158 h 4731184"/>
              <a:gd name="connsiteX10" fmla="*/ 1705024 w 3523460"/>
              <a:gd name="connsiteY10" fmla="*/ 1813054 h 4731184"/>
              <a:gd name="connsiteX11" fmla="*/ 1816344 w 3523460"/>
              <a:gd name="connsiteY11" fmla="*/ 1868715 h 4731184"/>
              <a:gd name="connsiteX12" fmla="*/ 2492205 w 3523460"/>
              <a:gd name="connsiteY12" fmla="*/ 334113 h 4731184"/>
              <a:gd name="connsiteX13" fmla="*/ 2221860 w 3523460"/>
              <a:gd name="connsiteY13" fmla="*/ 2011839 h 4731184"/>
              <a:gd name="connsiteX14" fmla="*/ 2325227 w 3523460"/>
              <a:gd name="connsiteY14" fmla="*/ 2711553 h 4731184"/>
              <a:gd name="connsiteX15" fmla="*/ 2762549 w 3523460"/>
              <a:gd name="connsiteY15" fmla="*/ 2266279 h 4731184"/>
              <a:gd name="connsiteX16" fmla="*/ 3509971 w 3523460"/>
              <a:gd name="connsiteY16" fmla="*/ 2162913 h 4731184"/>
              <a:gd name="connsiteX17" fmla="*/ 2778451 w 3523460"/>
              <a:gd name="connsiteY17" fmla="*/ 2942140 h 4731184"/>
              <a:gd name="connsiteX18" fmla="*/ 2118493 w 3523460"/>
              <a:gd name="connsiteY18" fmla="*/ 4007615 h 4731184"/>
              <a:gd name="connsiteX19" fmla="*/ 2229811 w 3523460"/>
              <a:gd name="connsiteY19" fmla="*/ 4731184 h 4731184"/>
              <a:gd name="connsiteX20" fmla="*/ 830382 w 3523460"/>
              <a:gd name="connsiteY20" fmla="*/ 4731184 h 4731184"/>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04092 w 3523460"/>
              <a:gd name="connsiteY7" fmla="*/ 1773290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6 h 4731176"/>
              <a:gd name="connsiteX1" fmla="*/ 870139 w 3523460"/>
              <a:gd name="connsiteY1" fmla="*/ 4095073 h 4731176"/>
              <a:gd name="connsiteX2" fmla="*/ 432816 w 3523460"/>
              <a:gd name="connsiteY2" fmla="*/ 2274223 h 4731176"/>
              <a:gd name="connsiteX3" fmla="*/ 75008 w 3523460"/>
              <a:gd name="connsiteY3" fmla="*/ 970209 h 4731176"/>
              <a:gd name="connsiteX4" fmla="*/ 750867 w 3523460"/>
              <a:gd name="connsiteY4" fmla="*/ 2107245 h 4731176"/>
              <a:gd name="connsiteX5" fmla="*/ 838333 w 3523460"/>
              <a:gd name="connsiteY5" fmla="*/ 2035684 h 4731176"/>
              <a:gd name="connsiteX6" fmla="*/ 711112 w 3523460"/>
              <a:gd name="connsiteY6" fmla="*/ 214835 h 4731176"/>
              <a:gd name="connsiteX7" fmla="*/ 1235897 w 3523460"/>
              <a:gd name="connsiteY7" fmla="*/ 1868706 h 4731176"/>
              <a:gd name="connsiteX8" fmla="*/ 1339265 w 3523460"/>
              <a:gd name="connsiteY8" fmla="*/ 1828949 h 4731176"/>
              <a:gd name="connsiteX9" fmla="*/ 1458534 w 3523460"/>
              <a:gd name="connsiteY9" fmla="*/ 150 h 4731176"/>
              <a:gd name="connsiteX10" fmla="*/ 1705024 w 3523460"/>
              <a:gd name="connsiteY10" fmla="*/ 1813046 h 4731176"/>
              <a:gd name="connsiteX11" fmla="*/ 1816344 w 3523460"/>
              <a:gd name="connsiteY11" fmla="*/ 1868707 h 4731176"/>
              <a:gd name="connsiteX12" fmla="*/ 2492205 w 3523460"/>
              <a:gd name="connsiteY12" fmla="*/ 334105 h 4731176"/>
              <a:gd name="connsiteX13" fmla="*/ 2221860 w 3523460"/>
              <a:gd name="connsiteY13" fmla="*/ 2011831 h 4731176"/>
              <a:gd name="connsiteX14" fmla="*/ 2325227 w 3523460"/>
              <a:gd name="connsiteY14" fmla="*/ 2711545 h 4731176"/>
              <a:gd name="connsiteX15" fmla="*/ 2762549 w 3523460"/>
              <a:gd name="connsiteY15" fmla="*/ 2266271 h 4731176"/>
              <a:gd name="connsiteX16" fmla="*/ 3509971 w 3523460"/>
              <a:gd name="connsiteY16" fmla="*/ 2162905 h 4731176"/>
              <a:gd name="connsiteX17" fmla="*/ 2778451 w 3523460"/>
              <a:gd name="connsiteY17" fmla="*/ 2942132 h 4731176"/>
              <a:gd name="connsiteX18" fmla="*/ 2118493 w 3523460"/>
              <a:gd name="connsiteY18" fmla="*/ 4007607 h 4731176"/>
              <a:gd name="connsiteX19" fmla="*/ 2229811 w 3523460"/>
              <a:gd name="connsiteY19" fmla="*/ 4731176 h 4731176"/>
              <a:gd name="connsiteX20" fmla="*/ 830382 w 3523460"/>
              <a:gd name="connsiteY20" fmla="*/ 4731176 h 4731176"/>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4 h 4731174"/>
              <a:gd name="connsiteX1" fmla="*/ 870139 w 3523460"/>
              <a:gd name="connsiteY1" fmla="*/ 4095071 h 4731174"/>
              <a:gd name="connsiteX2" fmla="*/ 432816 w 3523460"/>
              <a:gd name="connsiteY2" fmla="*/ 2274221 h 4731174"/>
              <a:gd name="connsiteX3" fmla="*/ 75008 w 3523460"/>
              <a:gd name="connsiteY3" fmla="*/ 970207 h 4731174"/>
              <a:gd name="connsiteX4" fmla="*/ 750867 w 3523460"/>
              <a:gd name="connsiteY4" fmla="*/ 2107243 h 4731174"/>
              <a:gd name="connsiteX5" fmla="*/ 838333 w 3523460"/>
              <a:gd name="connsiteY5" fmla="*/ 2035682 h 4731174"/>
              <a:gd name="connsiteX6" fmla="*/ 711112 w 3523460"/>
              <a:gd name="connsiteY6" fmla="*/ 214833 h 4731174"/>
              <a:gd name="connsiteX7" fmla="*/ 1235897 w 3523460"/>
              <a:gd name="connsiteY7" fmla="*/ 1868704 h 4731174"/>
              <a:gd name="connsiteX8" fmla="*/ 1339265 w 3523460"/>
              <a:gd name="connsiteY8" fmla="*/ 1828947 h 4731174"/>
              <a:gd name="connsiteX9" fmla="*/ 1458534 w 3523460"/>
              <a:gd name="connsiteY9" fmla="*/ 148 h 4731174"/>
              <a:gd name="connsiteX10" fmla="*/ 1705024 w 3523460"/>
              <a:gd name="connsiteY10" fmla="*/ 1813044 h 4731174"/>
              <a:gd name="connsiteX11" fmla="*/ 1816344 w 3523460"/>
              <a:gd name="connsiteY11" fmla="*/ 1868705 h 4731174"/>
              <a:gd name="connsiteX12" fmla="*/ 2492205 w 3523460"/>
              <a:gd name="connsiteY12" fmla="*/ 334103 h 4731174"/>
              <a:gd name="connsiteX13" fmla="*/ 2221860 w 3523460"/>
              <a:gd name="connsiteY13" fmla="*/ 2011829 h 4731174"/>
              <a:gd name="connsiteX14" fmla="*/ 2325227 w 3523460"/>
              <a:gd name="connsiteY14" fmla="*/ 2711543 h 4731174"/>
              <a:gd name="connsiteX15" fmla="*/ 2762549 w 3523460"/>
              <a:gd name="connsiteY15" fmla="*/ 2266269 h 4731174"/>
              <a:gd name="connsiteX16" fmla="*/ 3509971 w 3523460"/>
              <a:gd name="connsiteY16" fmla="*/ 2162903 h 4731174"/>
              <a:gd name="connsiteX17" fmla="*/ 2778451 w 3523460"/>
              <a:gd name="connsiteY17" fmla="*/ 2942130 h 4731174"/>
              <a:gd name="connsiteX18" fmla="*/ 2118493 w 3523460"/>
              <a:gd name="connsiteY18" fmla="*/ 4007605 h 4731174"/>
              <a:gd name="connsiteX19" fmla="*/ 2229811 w 3523460"/>
              <a:gd name="connsiteY19" fmla="*/ 4731174 h 4731174"/>
              <a:gd name="connsiteX20" fmla="*/ 830382 w 3523460"/>
              <a:gd name="connsiteY20" fmla="*/ 4731174 h 4731174"/>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05024 w 3523460"/>
              <a:gd name="connsiteY10" fmla="*/ 1813042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172 h 4731172"/>
              <a:gd name="connsiteX1" fmla="*/ 870139 w 3523460"/>
              <a:gd name="connsiteY1" fmla="*/ 4095069 h 4731172"/>
              <a:gd name="connsiteX2" fmla="*/ 432816 w 3523460"/>
              <a:gd name="connsiteY2" fmla="*/ 2274219 h 4731172"/>
              <a:gd name="connsiteX3" fmla="*/ 75008 w 3523460"/>
              <a:gd name="connsiteY3" fmla="*/ 970205 h 4731172"/>
              <a:gd name="connsiteX4" fmla="*/ 750867 w 3523460"/>
              <a:gd name="connsiteY4" fmla="*/ 2107241 h 4731172"/>
              <a:gd name="connsiteX5" fmla="*/ 838333 w 3523460"/>
              <a:gd name="connsiteY5" fmla="*/ 2035680 h 4731172"/>
              <a:gd name="connsiteX6" fmla="*/ 711112 w 3523460"/>
              <a:gd name="connsiteY6" fmla="*/ 214831 h 4731172"/>
              <a:gd name="connsiteX7" fmla="*/ 1235897 w 3523460"/>
              <a:gd name="connsiteY7" fmla="*/ 1868702 h 4731172"/>
              <a:gd name="connsiteX8" fmla="*/ 1315411 w 3523460"/>
              <a:gd name="connsiteY8" fmla="*/ 1852799 h 4731172"/>
              <a:gd name="connsiteX9" fmla="*/ 1458534 w 3523460"/>
              <a:gd name="connsiteY9" fmla="*/ 146 h 4731172"/>
              <a:gd name="connsiteX10" fmla="*/ 1728878 w 3523460"/>
              <a:gd name="connsiteY10" fmla="*/ 1828945 h 4731172"/>
              <a:gd name="connsiteX11" fmla="*/ 1816344 w 3523460"/>
              <a:gd name="connsiteY11" fmla="*/ 1868703 h 4731172"/>
              <a:gd name="connsiteX12" fmla="*/ 2492205 w 3523460"/>
              <a:gd name="connsiteY12" fmla="*/ 334101 h 4731172"/>
              <a:gd name="connsiteX13" fmla="*/ 2221860 w 3523460"/>
              <a:gd name="connsiteY13" fmla="*/ 2011827 h 4731172"/>
              <a:gd name="connsiteX14" fmla="*/ 2325227 w 3523460"/>
              <a:gd name="connsiteY14" fmla="*/ 2711541 h 4731172"/>
              <a:gd name="connsiteX15" fmla="*/ 2762549 w 3523460"/>
              <a:gd name="connsiteY15" fmla="*/ 2266267 h 4731172"/>
              <a:gd name="connsiteX16" fmla="*/ 3509971 w 3523460"/>
              <a:gd name="connsiteY16" fmla="*/ 2162901 h 4731172"/>
              <a:gd name="connsiteX17" fmla="*/ 2778451 w 3523460"/>
              <a:gd name="connsiteY17" fmla="*/ 2942128 h 4731172"/>
              <a:gd name="connsiteX18" fmla="*/ 2118493 w 3523460"/>
              <a:gd name="connsiteY18" fmla="*/ 4007603 h 4731172"/>
              <a:gd name="connsiteX19" fmla="*/ 2229811 w 3523460"/>
              <a:gd name="connsiteY19" fmla="*/ 4731172 h 4731172"/>
              <a:gd name="connsiteX20" fmla="*/ 830382 w 3523460"/>
              <a:gd name="connsiteY20" fmla="*/ 4731172 h 4731172"/>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830382 w 3523460"/>
              <a:gd name="connsiteY0" fmla="*/ 4731063 h 4731063"/>
              <a:gd name="connsiteX1" fmla="*/ 870139 w 3523460"/>
              <a:gd name="connsiteY1" fmla="*/ 4094960 h 4731063"/>
              <a:gd name="connsiteX2" fmla="*/ 432816 w 3523460"/>
              <a:gd name="connsiteY2" fmla="*/ 2274110 h 4731063"/>
              <a:gd name="connsiteX3" fmla="*/ 75008 w 3523460"/>
              <a:gd name="connsiteY3" fmla="*/ 970096 h 4731063"/>
              <a:gd name="connsiteX4" fmla="*/ 750867 w 3523460"/>
              <a:gd name="connsiteY4" fmla="*/ 2107132 h 4731063"/>
              <a:gd name="connsiteX5" fmla="*/ 838333 w 3523460"/>
              <a:gd name="connsiteY5" fmla="*/ 2035571 h 4731063"/>
              <a:gd name="connsiteX6" fmla="*/ 711112 w 3523460"/>
              <a:gd name="connsiteY6" fmla="*/ 214722 h 4731063"/>
              <a:gd name="connsiteX7" fmla="*/ 1235897 w 3523460"/>
              <a:gd name="connsiteY7" fmla="*/ 1868593 h 4731063"/>
              <a:gd name="connsiteX8" fmla="*/ 1315411 w 3523460"/>
              <a:gd name="connsiteY8" fmla="*/ 1852690 h 4731063"/>
              <a:gd name="connsiteX9" fmla="*/ 1458534 w 3523460"/>
              <a:gd name="connsiteY9" fmla="*/ 37 h 4731063"/>
              <a:gd name="connsiteX10" fmla="*/ 1728878 w 3523460"/>
              <a:gd name="connsiteY10" fmla="*/ 1828836 h 4731063"/>
              <a:gd name="connsiteX11" fmla="*/ 1816344 w 3523460"/>
              <a:gd name="connsiteY11" fmla="*/ 1868594 h 4731063"/>
              <a:gd name="connsiteX12" fmla="*/ 2492205 w 3523460"/>
              <a:gd name="connsiteY12" fmla="*/ 333992 h 4731063"/>
              <a:gd name="connsiteX13" fmla="*/ 2221860 w 3523460"/>
              <a:gd name="connsiteY13" fmla="*/ 2011718 h 4731063"/>
              <a:gd name="connsiteX14" fmla="*/ 2325227 w 3523460"/>
              <a:gd name="connsiteY14" fmla="*/ 2711432 h 4731063"/>
              <a:gd name="connsiteX15" fmla="*/ 2762549 w 3523460"/>
              <a:gd name="connsiteY15" fmla="*/ 2266158 h 4731063"/>
              <a:gd name="connsiteX16" fmla="*/ 3509971 w 3523460"/>
              <a:gd name="connsiteY16" fmla="*/ 2162792 h 4731063"/>
              <a:gd name="connsiteX17" fmla="*/ 2778451 w 3523460"/>
              <a:gd name="connsiteY17" fmla="*/ 2942019 h 4731063"/>
              <a:gd name="connsiteX18" fmla="*/ 2118493 w 3523460"/>
              <a:gd name="connsiteY18" fmla="*/ 4007494 h 4731063"/>
              <a:gd name="connsiteX19" fmla="*/ 2229811 w 3523460"/>
              <a:gd name="connsiteY19" fmla="*/ 4731063 h 4731063"/>
              <a:gd name="connsiteX20" fmla="*/ 830382 w 3523460"/>
              <a:gd name="connsiteY20" fmla="*/ 4731063 h 4731063"/>
              <a:gd name="connsiteX0" fmla="*/ 727477 w 3523460"/>
              <a:gd name="connsiteY0" fmla="*/ 5951236 h 5951236"/>
              <a:gd name="connsiteX1" fmla="*/ 870139 w 3523460"/>
              <a:gd name="connsiteY1" fmla="*/ 4094960 h 5951236"/>
              <a:gd name="connsiteX2" fmla="*/ 432816 w 3523460"/>
              <a:gd name="connsiteY2" fmla="*/ 2274110 h 5951236"/>
              <a:gd name="connsiteX3" fmla="*/ 75008 w 3523460"/>
              <a:gd name="connsiteY3" fmla="*/ 970096 h 5951236"/>
              <a:gd name="connsiteX4" fmla="*/ 750867 w 3523460"/>
              <a:gd name="connsiteY4" fmla="*/ 2107132 h 5951236"/>
              <a:gd name="connsiteX5" fmla="*/ 838333 w 3523460"/>
              <a:gd name="connsiteY5" fmla="*/ 2035571 h 5951236"/>
              <a:gd name="connsiteX6" fmla="*/ 711112 w 3523460"/>
              <a:gd name="connsiteY6" fmla="*/ 214722 h 5951236"/>
              <a:gd name="connsiteX7" fmla="*/ 1235897 w 3523460"/>
              <a:gd name="connsiteY7" fmla="*/ 1868593 h 5951236"/>
              <a:gd name="connsiteX8" fmla="*/ 1315411 w 3523460"/>
              <a:gd name="connsiteY8" fmla="*/ 1852690 h 5951236"/>
              <a:gd name="connsiteX9" fmla="*/ 1458534 w 3523460"/>
              <a:gd name="connsiteY9" fmla="*/ 37 h 5951236"/>
              <a:gd name="connsiteX10" fmla="*/ 1728878 w 3523460"/>
              <a:gd name="connsiteY10" fmla="*/ 1828836 h 5951236"/>
              <a:gd name="connsiteX11" fmla="*/ 1816344 w 3523460"/>
              <a:gd name="connsiteY11" fmla="*/ 1868594 h 5951236"/>
              <a:gd name="connsiteX12" fmla="*/ 2492205 w 3523460"/>
              <a:gd name="connsiteY12" fmla="*/ 333992 h 5951236"/>
              <a:gd name="connsiteX13" fmla="*/ 2221860 w 3523460"/>
              <a:gd name="connsiteY13" fmla="*/ 2011718 h 5951236"/>
              <a:gd name="connsiteX14" fmla="*/ 2325227 w 3523460"/>
              <a:gd name="connsiteY14" fmla="*/ 2711432 h 5951236"/>
              <a:gd name="connsiteX15" fmla="*/ 2762549 w 3523460"/>
              <a:gd name="connsiteY15" fmla="*/ 2266158 h 5951236"/>
              <a:gd name="connsiteX16" fmla="*/ 3509971 w 3523460"/>
              <a:gd name="connsiteY16" fmla="*/ 2162792 h 5951236"/>
              <a:gd name="connsiteX17" fmla="*/ 2778451 w 3523460"/>
              <a:gd name="connsiteY17" fmla="*/ 2942019 h 5951236"/>
              <a:gd name="connsiteX18" fmla="*/ 2118493 w 3523460"/>
              <a:gd name="connsiteY18" fmla="*/ 4007494 h 5951236"/>
              <a:gd name="connsiteX19" fmla="*/ 2229811 w 3523460"/>
              <a:gd name="connsiteY19" fmla="*/ 4731063 h 5951236"/>
              <a:gd name="connsiteX20" fmla="*/ 727477 w 3523460"/>
              <a:gd name="connsiteY20" fmla="*/ 5951236 h 5951236"/>
              <a:gd name="connsiteX0" fmla="*/ 727477 w 3523460"/>
              <a:gd name="connsiteY0" fmla="*/ 5951236 h 5980637"/>
              <a:gd name="connsiteX1" fmla="*/ 870139 w 3523460"/>
              <a:gd name="connsiteY1" fmla="*/ 4094960 h 5980637"/>
              <a:gd name="connsiteX2" fmla="*/ 432816 w 3523460"/>
              <a:gd name="connsiteY2" fmla="*/ 2274110 h 5980637"/>
              <a:gd name="connsiteX3" fmla="*/ 75008 w 3523460"/>
              <a:gd name="connsiteY3" fmla="*/ 970096 h 5980637"/>
              <a:gd name="connsiteX4" fmla="*/ 750867 w 3523460"/>
              <a:gd name="connsiteY4" fmla="*/ 2107132 h 5980637"/>
              <a:gd name="connsiteX5" fmla="*/ 838333 w 3523460"/>
              <a:gd name="connsiteY5" fmla="*/ 2035571 h 5980637"/>
              <a:gd name="connsiteX6" fmla="*/ 711112 w 3523460"/>
              <a:gd name="connsiteY6" fmla="*/ 214722 h 5980637"/>
              <a:gd name="connsiteX7" fmla="*/ 1235897 w 3523460"/>
              <a:gd name="connsiteY7" fmla="*/ 1868593 h 5980637"/>
              <a:gd name="connsiteX8" fmla="*/ 1315411 w 3523460"/>
              <a:gd name="connsiteY8" fmla="*/ 1852690 h 5980637"/>
              <a:gd name="connsiteX9" fmla="*/ 1458534 w 3523460"/>
              <a:gd name="connsiteY9" fmla="*/ 37 h 5980637"/>
              <a:gd name="connsiteX10" fmla="*/ 1728878 w 3523460"/>
              <a:gd name="connsiteY10" fmla="*/ 1828836 h 5980637"/>
              <a:gd name="connsiteX11" fmla="*/ 1816344 w 3523460"/>
              <a:gd name="connsiteY11" fmla="*/ 1868594 h 5980637"/>
              <a:gd name="connsiteX12" fmla="*/ 2492205 w 3523460"/>
              <a:gd name="connsiteY12" fmla="*/ 333992 h 5980637"/>
              <a:gd name="connsiteX13" fmla="*/ 2221860 w 3523460"/>
              <a:gd name="connsiteY13" fmla="*/ 2011718 h 5980637"/>
              <a:gd name="connsiteX14" fmla="*/ 2325227 w 3523460"/>
              <a:gd name="connsiteY14" fmla="*/ 2711432 h 5980637"/>
              <a:gd name="connsiteX15" fmla="*/ 2762549 w 3523460"/>
              <a:gd name="connsiteY15" fmla="*/ 2266158 h 5980637"/>
              <a:gd name="connsiteX16" fmla="*/ 3509971 w 3523460"/>
              <a:gd name="connsiteY16" fmla="*/ 2162792 h 5980637"/>
              <a:gd name="connsiteX17" fmla="*/ 2778451 w 3523460"/>
              <a:gd name="connsiteY17" fmla="*/ 2942019 h 5980637"/>
              <a:gd name="connsiteX18" fmla="*/ 2118493 w 3523460"/>
              <a:gd name="connsiteY18" fmla="*/ 4007494 h 5980637"/>
              <a:gd name="connsiteX19" fmla="*/ 2303315 w 3523460"/>
              <a:gd name="connsiteY19" fmla="*/ 5980637 h 5980637"/>
              <a:gd name="connsiteX20" fmla="*/ 727477 w 3523460"/>
              <a:gd name="connsiteY20" fmla="*/ 5951236 h 5980637"/>
              <a:gd name="connsiteX0" fmla="*/ 727477 w 3523460"/>
              <a:gd name="connsiteY0" fmla="*/ 5951236 h 5953756"/>
              <a:gd name="connsiteX1" fmla="*/ 870139 w 3523460"/>
              <a:gd name="connsiteY1" fmla="*/ 4094960 h 5953756"/>
              <a:gd name="connsiteX2" fmla="*/ 432816 w 3523460"/>
              <a:gd name="connsiteY2" fmla="*/ 2274110 h 5953756"/>
              <a:gd name="connsiteX3" fmla="*/ 75008 w 3523460"/>
              <a:gd name="connsiteY3" fmla="*/ 970096 h 5953756"/>
              <a:gd name="connsiteX4" fmla="*/ 750867 w 3523460"/>
              <a:gd name="connsiteY4" fmla="*/ 2107132 h 5953756"/>
              <a:gd name="connsiteX5" fmla="*/ 838333 w 3523460"/>
              <a:gd name="connsiteY5" fmla="*/ 2035571 h 5953756"/>
              <a:gd name="connsiteX6" fmla="*/ 711112 w 3523460"/>
              <a:gd name="connsiteY6" fmla="*/ 214722 h 5953756"/>
              <a:gd name="connsiteX7" fmla="*/ 1235897 w 3523460"/>
              <a:gd name="connsiteY7" fmla="*/ 1868593 h 5953756"/>
              <a:gd name="connsiteX8" fmla="*/ 1315411 w 3523460"/>
              <a:gd name="connsiteY8" fmla="*/ 1852690 h 5953756"/>
              <a:gd name="connsiteX9" fmla="*/ 1458534 w 3523460"/>
              <a:gd name="connsiteY9" fmla="*/ 37 h 5953756"/>
              <a:gd name="connsiteX10" fmla="*/ 1728878 w 3523460"/>
              <a:gd name="connsiteY10" fmla="*/ 1828836 h 5953756"/>
              <a:gd name="connsiteX11" fmla="*/ 1816344 w 3523460"/>
              <a:gd name="connsiteY11" fmla="*/ 1868594 h 5953756"/>
              <a:gd name="connsiteX12" fmla="*/ 2492205 w 3523460"/>
              <a:gd name="connsiteY12" fmla="*/ 333992 h 5953756"/>
              <a:gd name="connsiteX13" fmla="*/ 2221860 w 3523460"/>
              <a:gd name="connsiteY13" fmla="*/ 2011718 h 5953756"/>
              <a:gd name="connsiteX14" fmla="*/ 2325227 w 3523460"/>
              <a:gd name="connsiteY14" fmla="*/ 2711432 h 5953756"/>
              <a:gd name="connsiteX15" fmla="*/ 2762549 w 3523460"/>
              <a:gd name="connsiteY15" fmla="*/ 2266158 h 5953756"/>
              <a:gd name="connsiteX16" fmla="*/ 3509971 w 3523460"/>
              <a:gd name="connsiteY16" fmla="*/ 2162792 h 5953756"/>
              <a:gd name="connsiteX17" fmla="*/ 2778451 w 3523460"/>
              <a:gd name="connsiteY17" fmla="*/ 2942019 h 5953756"/>
              <a:gd name="connsiteX18" fmla="*/ 2118493 w 3523460"/>
              <a:gd name="connsiteY18" fmla="*/ 4007494 h 5953756"/>
              <a:gd name="connsiteX19" fmla="*/ 2312583 w 3523460"/>
              <a:gd name="connsiteY19" fmla="*/ 5948200 h 5953756"/>
              <a:gd name="connsiteX20" fmla="*/ 727477 w 3523460"/>
              <a:gd name="connsiteY20" fmla="*/ 5951236 h 5953756"/>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 name="connsiteX0" fmla="*/ 727477 w 3523460"/>
              <a:gd name="connsiteY0" fmla="*/ 5951236 h 5957469"/>
              <a:gd name="connsiteX1" fmla="*/ 870139 w 3523460"/>
              <a:gd name="connsiteY1" fmla="*/ 4094960 h 5957469"/>
              <a:gd name="connsiteX2" fmla="*/ 432816 w 3523460"/>
              <a:gd name="connsiteY2" fmla="*/ 2274110 h 5957469"/>
              <a:gd name="connsiteX3" fmla="*/ 75008 w 3523460"/>
              <a:gd name="connsiteY3" fmla="*/ 970096 h 5957469"/>
              <a:gd name="connsiteX4" fmla="*/ 750867 w 3523460"/>
              <a:gd name="connsiteY4" fmla="*/ 2107132 h 5957469"/>
              <a:gd name="connsiteX5" fmla="*/ 838333 w 3523460"/>
              <a:gd name="connsiteY5" fmla="*/ 2035571 h 5957469"/>
              <a:gd name="connsiteX6" fmla="*/ 711112 w 3523460"/>
              <a:gd name="connsiteY6" fmla="*/ 214722 h 5957469"/>
              <a:gd name="connsiteX7" fmla="*/ 1235897 w 3523460"/>
              <a:gd name="connsiteY7" fmla="*/ 1868593 h 5957469"/>
              <a:gd name="connsiteX8" fmla="*/ 1315411 w 3523460"/>
              <a:gd name="connsiteY8" fmla="*/ 1852690 h 5957469"/>
              <a:gd name="connsiteX9" fmla="*/ 1458534 w 3523460"/>
              <a:gd name="connsiteY9" fmla="*/ 37 h 5957469"/>
              <a:gd name="connsiteX10" fmla="*/ 1728878 w 3523460"/>
              <a:gd name="connsiteY10" fmla="*/ 1828836 h 5957469"/>
              <a:gd name="connsiteX11" fmla="*/ 1816344 w 3523460"/>
              <a:gd name="connsiteY11" fmla="*/ 1868594 h 5957469"/>
              <a:gd name="connsiteX12" fmla="*/ 2492205 w 3523460"/>
              <a:gd name="connsiteY12" fmla="*/ 333992 h 5957469"/>
              <a:gd name="connsiteX13" fmla="*/ 2221860 w 3523460"/>
              <a:gd name="connsiteY13" fmla="*/ 2011718 h 5957469"/>
              <a:gd name="connsiteX14" fmla="*/ 2325227 w 3523460"/>
              <a:gd name="connsiteY14" fmla="*/ 2711432 h 5957469"/>
              <a:gd name="connsiteX15" fmla="*/ 2762549 w 3523460"/>
              <a:gd name="connsiteY15" fmla="*/ 2266158 h 5957469"/>
              <a:gd name="connsiteX16" fmla="*/ 3509971 w 3523460"/>
              <a:gd name="connsiteY16" fmla="*/ 2162792 h 5957469"/>
              <a:gd name="connsiteX17" fmla="*/ 2778451 w 3523460"/>
              <a:gd name="connsiteY17" fmla="*/ 2942019 h 5957469"/>
              <a:gd name="connsiteX18" fmla="*/ 2118493 w 3523460"/>
              <a:gd name="connsiteY18" fmla="*/ 4007494 h 5957469"/>
              <a:gd name="connsiteX19" fmla="*/ 2317218 w 3523460"/>
              <a:gd name="connsiteY19" fmla="*/ 5957469 h 5957469"/>
              <a:gd name="connsiteX20" fmla="*/ 727477 w 3523460"/>
              <a:gd name="connsiteY20" fmla="*/ 5951236 h 595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3460" h="5957469">
                <a:moveTo>
                  <a:pt x="727477" y="5951236"/>
                </a:moveTo>
                <a:cubicBezTo>
                  <a:pt x="740729" y="5739202"/>
                  <a:pt x="864838" y="4410361"/>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280112" y="5716279"/>
                  <a:pt x="2317218" y="5957469"/>
                </a:cubicBezTo>
                <a:lnTo>
                  <a:pt x="727477" y="59512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0" name="Teardrop 49">
            <a:extLst>
              <a:ext uri="{FF2B5EF4-FFF2-40B4-BE49-F238E27FC236}">
                <a16:creationId xmlns:a16="http://schemas.microsoft.com/office/drawing/2014/main" xmlns="" id="{C8EEE5A5-357A-4ED3-A761-E4B9B4FA93C0}"/>
              </a:ext>
            </a:extLst>
          </p:cNvPr>
          <p:cNvSpPr/>
          <p:nvPr/>
        </p:nvSpPr>
        <p:spPr>
          <a:xfrm rot="10800000">
            <a:off x="7007117" y="2187865"/>
            <a:ext cx="916610" cy="916610"/>
          </a:xfrm>
          <a:prstGeom prst="teardrop">
            <a:avLst>
              <a:gd name="adj" fmla="val 131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1" name="Group 50">
            <a:extLst>
              <a:ext uri="{FF2B5EF4-FFF2-40B4-BE49-F238E27FC236}">
                <a16:creationId xmlns:a16="http://schemas.microsoft.com/office/drawing/2014/main" xmlns="" id="{D447CDBE-6AE9-4939-9786-C9BE2313DA4B}"/>
              </a:ext>
            </a:extLst>
          </p:cNvPr>
          <p:cNvGrpSpPr/>
          <p:nvPr/>
        </p:nvGrpSpPr>
        <p:grpSpPr>
          <a:xfrm>
            <a:off x="8593814" y="3656548"/>
            <a:ext cx="2849416" cy="586358"/>
            <a:chOff x="803640" y="3362835"/>
            <a:chExt cx="2059657" cy="586358"/>
          </a:xfrm>
        </p:grpSpPr>
        <p:sp>
          <p:nvSpPr>
            <p:cNvPr id="52" name="TextBox 51">
              <a:extLst>
                <a:ext uri="{FF2B5EF4-FFF2-40B4-BE49-F238E27FC236}">
                  <a16:creationId xmlns:a16="http://schemas.microsoft.com/office/drawing/2014/main" xmlns="" id="{17AD47AC-62DB-49B4-8BE8-B10DB9F19B03}"/>
                </a:ext>
              </a:extLst>
            </p:cNvPr>
            <p:cNvSpPr txBox="1"/>
            <p:nvPr/>
          </p:nvSpPr>
          <p:spPr>
            <a:xfrm>
              <a:off x="803640" y="3672194"/>
              <a:ext cx="2059657" cy="276999"/>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Add Rooms, Room </a:t>
              </a:r>
              <a:r>
                <a:rPr lang="en-US" altLang="ko-KR" sz="1200" dirty="0">
                  <a:solidFill>
                    <a:schemeClr val="tx1">
                      <a:lumMod val="75000"/>
                      <a:lumOff val="25000"/>
                    </a:schemeClr>
                  </a:solidFill>
                  <a:cs typeface="Arial" pitchFamily="34" charset="0"/>
                </a:rPr>
                <a:t>T</a:t>
              </a:r>
              <a:r>
                <a:rPr lang="en-US" altLang="ko-KR" sz="1200" dirty="0" smtClean="0">
                  <a:solidFill>
                    <a:schemeClr val="tx1">
                      <a:lumMod val="75000"/>
                      <a:lumOff val="25000"/>
                    </a:schemeClr>
                  </a:solidFill>
                  <a:cs typeface="Arial" pitchFamily="34" charset="0"/>
                </a:rPr>
                <a:t>ype, Hostel</a:t>
              </a:r>
              <a:endParaRPr lang="ko-KR" altLang="en-US" sz="1200" dirty="0">
                <a:solidFill>
                  <a:schemeClr val="tx1">
                    <a:lumMod val="75000"/>
                    <a:lumOff val="25000"/>
                  </a:schemeClr>
                </a:solidFill>
                <a:cs typeface="Arial" pitchFamily="34" charset="0"/>
              </a:endParaRPr>
            </a:p>
          </p:txBody>
        </p:sp>
        <p:sp>
          <p:nvSpPr>
            <p:cNvPr id="53" name="TextBox 52">
              <a:extLst>
                <a:ext uri="{FF2B5EF4-FFF2-40B4-BE49-F238E27FC236}">
                  <a16:creationId xmlns:a16="http://schemas.microsoft.com/office/drawing/2014/main" xmlns="" id="{CC53F1FA-92A7-4033-9596-69733D598A6C}"/>
                </a:ext>
              </a:extLst>
            </p:cNvPr>
            <p:cNvSpPr txBox="1"/>
            <p:nvPr/>
          </p:nvSpPr>
          <p:spPr>
            <a:xfrm>
              <a:off x="803640" y="3362835"/>
              <a:ext cx="2059657" cy="338554"/>
            </a:xfrm>
            <a:prstGeom prst="rect">
              <a:avLst/>
            </a:prstGeom>
            <a:noFill/>
          </p:spPr>
          <p:txBody>
            <a:bodyPr wrap="square" rtlCol="0">
              <a:spAutoFit/>
            </a:bodyPr>
            <a:lstStyle/>
            <a:p>
              <a:r>
                <a:rPr lang="en-US" altLang="ko-KR" sz="1600" b="1" dirty="0" smtClean="0">
                  <a:solidFill>
                    <a:schemeClr val="tx1">
                      <a:lumMod val="75000"/>
                      <a:lumOff val="25000"/>
                    </a:schemeClr>
                  </a:solidFill>
                  <a:cs typeface="Arial" pitchFamily="34" charset="0"/>
                </a:rPr>
                <a:t>HOSTEL</a:t>
              </a:r>
              <a:endParaRPr lang="ko-KR" altLang="en-US" sz="1600" b="1" dirty="0">
                <a:solidFill>
                  <a:schemeClr val="tx1">
                    <a:lumMod val="75000"/>
                    <a:lumOff val="25000"/>
                  </a:schemeClr>
                </a:solidFill>
                <a:cs typeface="Arial" pitchFamily="34" charset="0"/>
              </a:endParaRPr>
            </a:p>
          </p:txBody>
        </p:sp>
      </p:grpSp>
      <p:grpSp>
        <p:nvGrpSpPr>
          <p:cNvPr id="54" name="Group 53">
            <a:extLst>
              <a:ext uri="{FF2B5EF4-FFF2-40B4-BE49-F238E27FC236}">
                <a16:creationId xmlns:a16="http://schemas.microsoft.com/office/drawing/2014/main" xmlns="" id="{6C655C1A-C986-4705-8FB9-F6AE5F99A0EE}"/>
              </a:ext>
            </a:extLst>
          </p:cNvPr>
          <p:cNvGrpSpPr/>
          <p:nvPr/>
        </p:nvGrpSpPr>
        <p:grpSpPr>
          <a:xfrm>
            <a:off x="8077191" y="2311377"/>
            <a:ext cx="2849416" cy="748245"/>
            <a:chOff x="803640" y="3362835"/>
            <a:chExt cx="2059657" cy="748245"/>
          </a:xfrm>
        </p:grpSpPr>
        <p:sp>
          <p:nvSpPr>
            <p:cNvPr id="55" name="TextBox 54">
              <a:extLst>
                <a:ext uri="{FF2B5EF4-FFF2-40B4-BE49-F238E27FC236}">
                  <a16:creationId xmlns:a16="http://schemas.microsoft.com/office/drawing/2014/main" xmlns="" id="{A44EF197-4ACA-4201-91A7-3934AD742812}"/>
                </a:ext>
              </a:extLst>
            </p:cNvPr>
            <p:cNvSpPr txBox="1"/>
            <p:nvPr/>
          </p:nvSpPr>
          <p:spPr>
            <a:xfrm>
              <a:off x="803640" y="3649415"/>
              <a:ext cx="2059657" cy="461665"/>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Add Book, List Books, Issue Return, Add Teacher, Add Student.</a:t>
              </a:r>
              <a:endParaRPr lang="ko-KR" altLang="en-US" sz="1200"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xmlns="" id="{9EFA726B-7CA7-4BCF-8795-4BCC9C18F622}"/>
                </a:ext>
              </a:extLst>
            </p:cNvPr>
            <p:cNvSpPr txBox="1"/>
            <p:nvPr/>
          </p:nvSpPr>
          <p:spPr>
            <a:xfrm>
              <a:off x="803640" y="3362835"/>
              <a:ext cx="2059657" cy="338554"/>
            </a:xfrm>
            <a:prstGeom prst="rect">
              <a:avLst/>
            </a:prstGeom>
            <a:noFill/>
          </p:spPr>
          <p:txBody>
            <a:bodyPr wrap="square" rtlCol="0">
              <a:spAutoFit/>
            </a:bodyPr>
            <a:lstStyle/>
            <a:p>
              <a:r>
                <a:rPr lang="en-US" altLang="ko-KR" sz="1600" b="1" dirty="0" smtClean="0">
                  <a:solidFill>
                    <a:schemeClr val="tx1">
                      <a:lumMod val="75000"/>
                      <a:lumOff val="25000"/>
                    </a:schemeClr>
                  </a:solidFill>
                  <a:cs typeface="Arial" pitchFamily="34" charset="0"/>
                </a:rPr>
                <a:t>LIBRARY</a:t>
              </a:r>
              <a:endParaRPr lang="ko-KR" altLang="en-US" sz="1600" b="1" dirty="0">
                <a:solidFill>
                  <a:schemeClr val="tx1">
                    <a:lumMod val="75000"/>
                    <a:lumOff val="25000"/>
                  </a:schemeClr>
                </a:solidFill>
                <a:cs typeface="Arial" pitchFamily="34" charset="0"/>
              </a:endParaRPr>
            </a:p>
          </p:txBody>
        </p:sp>
      </p:grpSp>
      <p:grpSp>
        <p:nvGrpSpPr>
          <p:cNvPr id="57" name="Group 56">
            <a:extLst>
              <a:ext uri="{FF2B5EF4-FFF2-40B4-BE49-F238E27FC236}">
                <a16:creationId xmlns:a16="http://schemas.microsoft.com/office/drawing/2014/main" xmlns="" id="{94924D49-8146-4B21-9798-5E13FD9977AD}"/>
              </a:ext>
            </a:extLst>
          </p:cNvPr>
          <p:cNvGrpSpPr/>
          <p:nvPr/>
        </p:nvGrpSpPr>
        <p:grpSpPr>
          <a:xfrm>
            <a:off x="765857" y="3656548"/>
            <a:ext cx="2849416" cy="741813"/>
            <a:chOff x="803640" y="3362835"/>
            <a:chExt cx="2059657" cy="741813"/>
          </a:xfrm>
        </p:grpSpPr>
        <p:sp>
          <p:nvSpPr>
            <p:cNvPr id="58" name="TextBox 57">
              <a:extLst>
                <a:ext uri="{FF2B5EF4-FFF2-40B4-BE49-F238E27FC236}">
                  <a16:creationId xmlns:a16="http://schemas.microsoft.com/office/drawing/2014/main" xmlns="" id="{B1779EAE-62B0-4EB3-A422-BCFB52DB50B0}"/>
                </a:ext>
              </a:extLst>
            </p:cNvPr>
            <p:cNvSpPr txBox="1"/>
            <p:nvPr/>
          </p:nvSpPr>
          <p:spPr>
            <a:xfrm>
              <a:off x="803640" y="3642983"/>
              <a:ext cx="2059657" cy="461665"/>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Students Detail, Student Information, Student Admission, Promote Students.</a:t>
              </a:r>
              <a:endParaRPr lang="ko-KR" altLang="en-US" sz="1200" dirty="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xmlns="" id="{9F6389F8-B1C5-4895-957C-CAA5D33E7BC9}"/>
                </a:ext>
              </a:extLst>
            </p:cNvPr>
            <p:cNvSpPr txBox="1"/>
            <p:nvPr/>
          </p:nvSpPr>
          <p:spPr>
            <a:xfrm>
              <a:off x="803640" y="3362835"/>
              <a:ext cx="2059657" cy="338554"/>
            </a:xfrm>
            <a:prstGeom prst="rect">
              <a:avLst/>
            </a:prstGeom>
            <a:noFill/>
          </p:spPr>
          <p:txBody>
            <a:bodyPr wrap="square" rtlCol="0">
              <a:spAutoFit/>
            </a:bodyPr>
            <a:lstStyle/>
            <a:p>
              <a:pPr algn="r"/>
              <a:r>
                <a:rPr lang="en-US" altLang="ko-KR" sz="1600" b="1" dirty="0" smtClean="0">
                  <a:solidFill>
                    <a:schemeClr val="tx1">
                      <a:lumMod val="75000"/>
                      <a:lumOff val="25000"/>
                    </a:schemeClr>
                  </a:solidFill>
                  <a:cs typeface="Arial" pitchFamily="34" charset="0"/>
                </a:rPr>
                <a:t>STUDENT INFORMATION</a:t>
              </a:r>
              <a:endParaRPr lang="ko-KR" altLang="en-US" sz="1600" b="1" dirty="0">
                <a:solidFill>
                  <a:schemeClr val="tx1">
                    <a:lumMod val="75000"/>
                    <a:lumOff val="25000"/>
                  </a:schemeClr>
                </a:solidFill>
                <a:cs typeface="Arial" pitchFamily="34" charset="0"/>
              </a:endParaRPr>
            </a:p>
          </p:txBody>
        </p:sp>
      </p:grpSp>
      <p:grpSp>
        <p:nvGrpSpPr>
          <p:cNvPr id="60" name="Group 59">
            <a:extLst>
              <a:ext uri="{FF2B5EF4-FFF2-40B4-BE49-F238E27FC236}">
                <a16:creationId xmlns:a16="http://schemas.microsoft.com/office/drawing/2014/main" xmlns="" id="{B34AEA54-E731-4580-AD7F-D4BA8C850C9C}"/>
              </a:ext>
            </a:extLst>
          </p:cNvPr>
          <p:cNvGrpSpPr/>
          <p:nvPr/>
        </p:nvGrpSpPr>
        <p:grpSpPr>
          <a:xfrm>
            <a:off x="1330431" y="2326368"/>
            <a:ext cx="2849416" cy="921269"/>
            <a:chOff x="803640" y="3362835"/>
            <a:chExt cx="2059657" cy="921269"/>
          </a:xfrm>
        </p:grpSpPr>
        <p:sp>
          <p:nvSpPr>
            <p:cNvPr id="61" name="TextBox 60">
              <a:extLst>
                <a:ext uri="{FF2B5EF4-FFF2-40B4-BE49-F238E27FC236}">
                  <a16:creationId xmlns:a16="http://schemas.microsoft.com/office/drawing/2014/main" xmlns="" id="{F48D44C3-FEAF-423F-8E3B-2C39B2BDEB53}"/>
                </a:ext>
              </a:extLst>
            </p:cNvPr>
            <p:cNvSpPr txBox="1"/>
            <p:nvPr/>
          </p:nvSpPr>
          <p:spPr>
            <a:xfrm>
              <a:off x="803640" y="3637773"/>
              <a:ext cx="2059657" cy="646331"/>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Class time table, Add Teachers, Add Subjects, Assign Subjects, Make class, add sections</a:t>
              </a:r>
              <a:endParaRPr lang="ko-KR" altLang="en-US" sz="1200" dirty="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xmlns="" id="{A270775B-F6D9-47BE-BF98-E69781564484}"/>
                </a:ext>
              </a:extLst>
            </p:cNvPr>
            <p:cNvSpPr txBox="1"/>
            <p:nvPr/>
          </p:nvSpPr>
          <p:spPr>
            <a:xfrm>
              <a:off x="803640" y="3362835"/>
              <a:ext cx="2059657" cy="338554"/>
            </a:xfrm>
            <a:prstGeom prst="rect">
              <a:avLst/>
            </a:prstGeom>
            <a:noFill/>
          </p:spPr>
          <p:txBody>
            <a:bodyPr wrap="square" rtlCol="0">
              <a:spAutoFit/>
            </a:bodyPr>
            <a:lstStyle/>
            <a:p>
              <a:pPr algn="r"/>
              <a:r>
                <a:rPr lang="en-US" altLang="ko-KR" sz="1600" b="1" dirty="0" smtClean="0">
                  <a:solidFill>
                    <a:schemeClr val="tx1">
                      <a:lumMod val="75000"/>
                      <a:lumOff val="25000"/>
                    </a:schemeClr>
                  </a:solidFill>
                  <a:cs typeface="Arial" pitchFamily="34" charset="0"/>
                </a:rPr>
                <a:t>ACADEMICS</a:t>
              </a:r>
              <a:endParaRPr lang="ko-KR" altLang="en-US" sz="1600" b="1" dirty="0">
                <a:solidFill>
                  <a:schemeClr val="tx1">
                    <a:lumMod val="75000"/>
                    <a:lumOff val="25000"/>
                  </a:schemeClr>
                </a:solidFill>
                <a:cs typeface="Arial" pitchFamily="34" charset="0"/>
              </a:endParaRPr>
            </a:p>
          </p:txBody>
        </p:sp>
      </p:grpSp>
      <p:sp>
        <p:nvSpPr>
          <p:cNvPr id="67" name="Teardrop 66">
            <a:extLst>
              <a:ext uri="{FF2B5EF4-FFF2-40B4-BE49-F238E27FC236}">
                <a16:creationId xmlns:a16="http://schemas.microsoft.com/office/drawing/2014/main" xmlns="" id="{5F931CDF-CE1A-438B-BA11-D82B7CA95627}"/>
              </a:ext>
            </a:extLst>
          </p:cNvPr>
          <p:cNvSpPr/>
          <p:nvPr/>
        </p:nvSpPr>
        <p:spPr>
          <a:xfrm rot="5400000">
            <a:off x="4251959" y="2187865"/>
            <a:ext cx="949254" cy="949254"/>
          </a:xfrm>
          <a:prstGeom prst="teardrop">
            <a:avLst>
              <a:gd name="adj" fmla="val 131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Teardrop 67">
            <a:extLst>
              <a:ext uri="{FF2B5EF4-FFF2-40B4-BE49-F238E27FC236}">
                <a16:creationId xmlns:a16="http://schemas.microsoft.com/office/drawing/2014/main" xmlns="" id="{B28D44AE-87E4-4AAA-8F6C-E115C921E88F}"/>
              </a:ext>
            </a:extLst>
          </p:cNvPr>
          <p:cNvSpPr/>
          <p:nvPr/>
        </p:nvSpPr>
        <p:spPr>
          <a:xfrm rot="13587479" flipH="1">
            <a:off x="5564537" y="1309841"/>
            <a:ext cx="949254" cy="949254"/>
          </a:xfrm>
          <a:prstGeom prst="teardrop">
            <a:avLst>
              <a:gd name="adj" fmla="val 131554"/>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sz="2701"/>
          </a:p>
        </p:txBody>
      </p:sp>
      <p:sp>
        <p:nvSpPr>
          <p:cNvPr id="71" name="Teardrop 70">
            <a:extLst>
              <a:ext uri="{FF2B5EF4-FFF2-40B4-BE49-F238E27FC236}">
                <a16:creationId xmlns:a16="http://schemas.microsoft.com/office/drawing/2014/main" xmlns="" id="{09C28A59-AFDB-4B78-BBA3-3AC79F8576F1}"/>
              </a:ext>
            </a:extLst>
          </p:cNvPr>
          <p:cNvSpPr/>
          <p:nvPr/>
        </p:nvSpPr>
        <p:spPr>
          <a:xfrm rot="2700000">
            <a:off x="3687779" y="3386323"/>
            <a:ext cx="949254" cy="949254"/>
          </a:xfrm>
          <a:prstGeom prst="teardrop">
            <a:avLst>
              <a:gd name="adj" fmla="val 1315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Teardrop 71">
            <a:extLst>
              <a:ext uri="{FF2B5EF4-FFF2-40B4-BE49-F238E27FC236}">
                <a16:creationId xmlns:a16="http://schemas.microsoft.com/office/drawing/2014/main" xmlns="" id="{F7A8FF81-A30D-438D-BE54-41C9B04DCE77}"/>
              </a:ext>
            </a:extLst>
          </p:cNvPr>
          <p:cNvSpPr/>
          <p:nvPr/>
        </p:nvSpPr>
        <p:spPr>
          <a:xfrm rot="18900000" flipH="1">
            <a:off x="7554974" y="3386323"/>
            <a:ext cx="949254" cy="949254"/>
          </a:xfrm>
          <a:prstGeom prst="teardrop">
            <a:avLst>
              <a:gd name="adj" fmla="val 131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3268" y="3554371"/>
            <a:ext cx="613158" cy="613158"/>
          </a:xfrm>
          <a:prstGeom prst="rect">
            <a:avLst/>
          </a:prstGeom>
        </p:spPr>
      </p:pic>
      <p:grpSp>
        <p:nvGrpSpPr>
          <p:cNvPr id="75" name="Group 74">
            <a:extLst>
              <a:ext uri="{FF2B5EF4-FFF2-40B4-BE49-F238E27FC236}">
                <a16:creationId xmlns:a16="http://schemas.microsoft.com/office/drawing/2014/main" xmlns="" id="{7AC5382E-58F2-4E45-9A9D-650BC652EF67}"/>
              </a:ext>
            </a:extLst>
          </p:cNvPr>
          <p:cNvGrpSpPr/>
          <p:nvPr/>
        </p:nvGrpSpPr>
        <p:grpSpPr>
          <a:xfrm>
            <a:off x="4336655" y="2457414"/>
            <a:ext cx="828505" cy="506234"/>
            <a:chOff x="1525348" y="1579815"/>
            <a:chExt cx="6070988" cy="4052791"/>
          </a:xfrm>
        </p:grpSpPr>
        <p:grpSp>
          <p:nvGrpSpPr>
            <p:cNvPr id="76" name="Group 75">
              <a:extLst>
                <a:ext uri="{FF2B5EF4-FFF2-40B4-BE49-F238E27FC236}">
                  <a16:creationId xmlns:a16="http://schemas.microsoft.com/office/drawing/2014/main" xmlns="" id="{2365CDFF-D4E3-46CC-A2A1-BBB3FC9F7BAF}"/>
                </a:ext>
              </a:extLst>
            </p:cNvPr>
            <p:cNvGrpSpPr/>
            <p:nvPr/>
          </p:nvGrpSpPr>
          <p:grpSpPr>
            <a:xfrm rot="10800000">
              <a:off x="3333447" y="3946302"/>
              <a:ext cx="2494213" cy="1686304"/>
              <a:chOff x="2987824" y="3700232"/>
              <a:chExt cx="2780246" cy="1879687"/>
            </a:xfrm>
          </p:grpSpPr>
          <p:sp>
            <p:nvSpPr>
              <p:cNvPr id="85" name="Rectangle 39">
                <a:extLst>
                  <a:ext uri="{FF2B5EF4-FFF2-40B4-BE49-F238E27FC236}">
                    <a16:creationId xmlns:a16="http://schemas.microsoft.com/office/drawing/2014/main" xmlns="" id="{EDA1F5C3-4C07-4AD4-B16F-B83CE9FA655B}"/>
                  </a:ext>
                </a:extLst>
              </p:cNvPr>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6" name="Rectangle 26">
                <a:extLst>
                  <a:ext uri="{FF2B5EF4-FFF2-40B4-BE49-F238E27FC236}">
                    <a16:creationId xmlns:a16="http://schemas.microsoft.com/office/drawing/2014/main" xmlns="" id="{E47E9582-308F-4F82-98D2-33B3F16929C2}"/>
                  </a:ext>
                </a:extLst>
              </p:cNvPr>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5">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Rectangle 52">
                <a:extLst>
                  <a:ext uri="{FF2B5EF4-FFF2-40B4-BE49-F238E27FC236}">
                    <a16:creationId xmlns:a16="http://schemas.microsoft.com/office/drawing/2014/main" xmlns="" id="{4C6425FF-FFD6-450A-864B-065A8DF0BF30}"/>
                  </a:ext>
                </a:extLst>
              </p:cNvPr>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solidFill>
                <a:schemeClr val="accent3">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Rectangle 98">
                <a:extLst>
                  <a:ext uri="{FF2B5EF4-FFF2-40B4-BE49-F238E27FC236}">
                    <a16:creationId xmlns:a16="http://schemas.microsoft.com/office/drawing/2014/main" xmlns="" id="{7EB70B98-A347-482D-B35C-324CAAAAD321}"/>
                  </a:ext>
                </a:extLst>
              </p:cNvPr>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Rectangle 110">
                <a:extLst>
                  <a:ext uri="{FF2B5EF4-FFF2-40B4-BE49-F238E27FC236}">
                    <a16:creationId xmlns:a16="http://schemas.microsoft.com/office/drawing/2014/main" xmlns="" id="{BEC81AB1-B206-4B15-A066-9F02CA96387B}"/>
                  </a:ext>
                </a:extLst>
              </p:cNvPr>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solidFill>
                <a:schemeClr val="accent1">
                  <a:lumMod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Rectangle 112">
                <a:extLst>
                  <a:ext uri="{FF2B5EF4-FFF2-40B4-BE49-F238E27FC236}">
                    <a16:creationId xmlns:a16="http://schemas.microsoft.com/office/drawing/2014/main" xmlns="" id="{B46D315A-C01F-420A-A3A9-82DB38560A8A}"/>
                  </a:ext>
                </a:extLst>
              </p:cNvPr>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3">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Rectangle 112">
                <a:extLst>
                  <a:ext uri="{FF2B5EF4-FFF2-40B4-BE49-F238E27FC236}">
                    <a16:creationId xmlns:a16="http://schemas.microsoft.com/office/drawing/2014/main" xmlns="" id="{4271275C-456B-4A38-B1DB-3D63EDFEC05E}"/>
                  </a:ext>
                </a:extLst>
              </p:cNvPr>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5">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Rectangle 97">
                <a:extLst>
                  <a:ext uri="{FF2B5EF4-FFF2-40B4-BE49-F238E27FC236}">
                    <a16:creationId xmlns:a16="http://schemas.microsoft.com/office/drawing/2014/main" xmlns="" id="{2B694B36-132E-47E9-8628-A73373B0775C}"/>
                  </a:ext>
                </a:extLst>
              </p:cNvPr>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1">
                  <a:lumMod val="9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Rectangle 74">
                <a:extLst>
                  <a:ext uri="{FF2B5EF4-FFF2-40B4-BE49-F238E27FC236}">
                    <a16:creationId xmlns:a16="http://schemas.microsoft.com/office/drawing/2014/main" xmlns="" id="{8001E175-1627-4397-BE53-9878C977080E}"/>
                  </a:ext>
                </a:extLst>
              </p:cNvPr>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Rectangle 131">
                <a:extLst>
                  <a:ext uri="{FF2B5EF4-FFF2-40B4-BE49-F238E27FC236}">
                    <a16:creationId xmlns:a16="http://schemas.microsoft.com/office/drawing/2014/main" xmlns="" id="{6C5D4F80-8ED5-45B9-99B7-ECE9F26060E0}"/>
                  </a:ext>
                </a:extLst>
              </p:cNvPr>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77" name="Group 76">
              <a:extLst>
                <a:ext uri="{FF2B5EF4-FFF2-40B4-BE49-F238E27FC236}">
                  <a16:creationId xmlns:a16="http://schemas.microsoft.com/office/drawing/2014/main" xmlns="" id="{1F6121CD-3E32-4BDB-A80A-F6D597D166AA}"/>
                </a:ext>
              </a:extLst>
            </p:cNvPr>
            <p:cNvGrpSpPr/>
            <p:nvPr/>
          </p:nvGrpSpPr>
          <p:grpSpPr>
            <a:xfrm>
              <a:off x="1525348" y="1579815"/>
              <a:ext cx="6070988" cy="2761700"/>
              <a:chOff x="1525348" y="1579815"/>
              <a:chExt cx="6070988" cy="2761700"/>
            </a:xfrm>
          </p:grpSpPr>
          <p:sp>
            <p:nvSpPr>
              <p:cNvPr id="78" name="Rectangle 5">
                <a:extLst>
                  <a:ext uri="{FF2B5EF4-FFF2-40B4-BE49-F238E27FC236}">
                    <a16:creationId xmlns:a16="http://schemas.microsoft.com/office/drawing/2014/main" xmlns="" id="{03F32464-02C9-457D-BE3B-24DB0DADAF1D}"/>
                  </a:ext>
                </a:extLst>
              </p:cNvPr>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Rectangle 5">
                <a:extLst>
                  <a:ext uri="{FF2B5EF4-FFF2-40B4-BE49-F238E27FC236}">
                    <a16:creationId xmlns:a16="http://schemas.microsoft.com/office/drawing/2014/main" xmlns="" id="{28FEC1E4-9DFC-470A-B413-00037750DDB4}"/>
                  </a:ext>
                </a:extLst>
              </p:cNvPr>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Freeform 22">
                <a:extLst>
                  <a:ext uri="{FF2B5EF4-FFF2-40B4-BE49-F238E27FC236}">
                    <a16:creationId xmlns:a16="http://schemas.microsoft.com/office/drawing/2014/main" xmlns="" id="{7FF9ADC1-C7DD-48EF-9A3F-A869DD7D686D}"/>
                  </a:ext>
                </a:extLst>
              </p:cNvPr>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81" name="Straight Connector 80">
                <a:extLst>
                  <a:ext uri="{FF2B5EF4-FFF2-40B4-BE49-F238E27FC236}">
                    <a16:creationId xmlns:a16="http://schemas.microsoft.com/office/drawing/2014/main" xmlns="" id="{E79550E8-4939-4490-86A2-AF28F3BA47C4}"/>
                  </a:ext>
                </a:extLst>
              </p:cNvPr>
              <p:cNvCxnSpPr/>
              <p:nvPr/>
            </p:nvCxnSpPr>
            <p:spPr>
              <a:xfrm>
                <a:off x="4662703" y="2187506"/>
                <a:ext cx="1586226" cy="61473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28091DA1-286D-4EE8-BB4A-D5B4D691BAE0}"/>
                  </a:ext>
                </a:extLst>
              </p:cNvPr>
              <p:cNvCxnSpPr/>
              <p:nvPr/>
            </p:nvCxnSpPr>
            <p:spPr>
              <a:xfrm>
                <a:off x="6248932" y="2802241"/>
                <a:ext cx="0" cy="101060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3" name="Isosceles Triangle 82">
                <a:extLst>
                  <a:ext uri="{FF2B5EF4-FFF2-40B4-BE49-F238E27FC236}">
                    <a16:creationId xmlns:a16="http://schemas.microsoft.com/office/drawing/2014/main" xmlns="" id="{983C95CA-C95D-4C1F-AD1C-7466EEFC5342}"/>
                  </a:ext>
                </a:extLst>
              </p:cNvPr>
              <p:cNvSpPr/>
              <p:nvPr/>
            </p:nvSpPr>
            <p:spPr>
              <a:xfrm>
                <a:off x="6018666" y="3406130"/>
                <a:ext cx="460523" cy="9209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xmlns="" id="{C143207E-0FC0-4AE6-A169-38648EBBA29A}"/>
                  </a:ext>
                </a:extLst>
              </p:cNvPr>
              <p:cNvSpPr/>
              <p:nvPr/>
            </p:nvSpPr>
            <p:spPr>
              <a:xfrm>
                <a:off x="6122007" y="3356991"/>
                <a:ext cx="236068" cy="2719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pic>
        <p:nvPicPr>
          <p:cNvPr id="1026" name="Picture 2" descr="C:\Users\AHMAD\Downloads\stat ch6\icons8-book-filled-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7297" y="2406029"/>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HMAD\Downloads\stat ch6\icons8-hostel-filled-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476" y="3590925"/>
            <a:ext cx="516258" cy="51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6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down)">
                                      <p:cBhvr>
                                        <p:cTn id="11" dur="500"/>
                                        <p:tgtEl>
                                          <p:spTgt spid="4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down)">
                                      <p:cBhvr>
                                        <p:cTn id="15" dur="500"/>
                                        <p:tgtEl>
                                          <p:spTgt spid="4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down)">
                                      <p:cBhvr>
                                        <p:cTn id="19" dur="500"/>
                                        <p:tgtEl>
                                          <p:spTgt spid="71"/>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wipe(down)">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down)">
                                      <p:cBhvr>
                                        <p:cTn id="31" dur="500"/>
                                        <p:tgtEl>
                                          <p:spTgt spid="67"/>
                                        </p:tgtEl>
                                      </p:cBhvr>
                                    </p:animEffect>
                                  </p:childTnLst>
                                </p:cTn>
                              </p:par>
                              <p:par>
                                <p:cTn id="32" presetID="22" presetClass="entr" presetSubtype="4"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down)">
                                      <p:cBhvr>
                                        <p:cTn id="34" dur="500"/>
                                        <p:tgtEl>
                                          <p:spTgt spid="75"/>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wipe(down)">
                                      <p:cBhvr>
                                        <p:cTn id="38" dur="500"/>
                                        <p:tgtEl>
                                          <p:spTgt spid="6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down)">
                                      <p:cBhvr>
                                        <p:cTn id="43" dur="500"/>
                                        <p:tgtEl>
                                          <p:spTgt spid="6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nodeType="with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wipe(down)">
                                      <p:cBhvr>
                                        <p:cTn id="49" dur="500"/>
                                        <p:tgtEl>
                                          <p:spTgt spid="1026"/>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wipe(down)">
                                      <p:cBhvr>
                                        <p:cTn id="53" dur="500"/>
                                        <p:tgtEl>
                                          <p:spTgt spid="5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1027"/>
                                        </p:tgtEl>
                                        <p:attrNameLst>
                                          <p:attrName>style.visibility</p:attrName>
                                        </p:attrNameLst>
                                      </p:cBhvr>
                                      <p:to>
                                        <p:strVal val="visible"/>
                                      </p:to>
                                    </p:set>
                                    <p:animEffect transition="in" filter="wipe(down)">
                                      <p:cBhvr>
                                        <p:cTn id="61" dur="500"/>
                                        <p:tgtEl>
                                          <p:spTgt spid="1027"/>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wipe(down)">
                                      <p:cBhvr>
                                        <p:cTn id="6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67" grpId="0" animBg="1"/>
      <p:bldP spid="68" grpId="0" animBg="1"/>
      <p:bldP spid="71" grpId="0" animBg="1"/>
      <p:bldP spid="7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SOME FEATURES</a:t>
            </a:r>
            <a:endParaRPr lang="en-US" dirty="0"/>
          </a:p>
        </p:txBody>
      </p:sp>
      <p:grpSp>
        <p:nvGrpSpPr>
          <p:cNvPr id="32" name="Group 31">
            <a:extLst>
              <a:ext uri="{FF2B5EF4-FFF2-40B4-BE49-F238E27FC236}">
                <a16:creationId xmlns:a16="http://schemas.microsoft.com/office/drawing/2014/main" xmlns="" id="{19060C20-73CD-4258-A0B2-43BE0B7DC5BB}"/>
              </a:ext>
            </a:extLst>
          </p:cNvPr>
          <p:cNvGrpSpPr/>
          <p:nvPr/>
        </p:nvGrpSpPr>
        <p:grpSpPr>
          <a:xfrm>
            <a:off x="836574" y="5204838"/>
            <a:ext cx="3406853" cy="923330"/>
            <a:chOff x="803640" y="3362835"/>
            <a:chExt cx="2506480" cy="923330"/>
          </a:xfrm>
        </p:grpSpPr>
        <p:sp>
          <p:nvSpPr>
            <p:cNvPr id="33" name="TextBox 32">
              <a:extLst>
                <a:ext uri="{FF2B5EF4-FFF2-40B4-BE49-F238E27FC236}">
                  <a16:creationId xmlns:a16="http://schemas.microsoft.com/office/drawing/2014/main" xmlns="" id="{E30EB999-B7E2-41DC-8B1D-8FE1F7CC4BB9}"/>
                </a:ext>
              </a:extLst>
            </p:cNvPr>
            <p:cNvSpPr txBox="1"/>
            <p:nvPr/>
          </p:nvSpPr>
          <p:spPr>
            <a:xfrm>
              <a:off x="1250463" y="3639834"/>
              <a:ext cx="2059657" cy="646331"/>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Quick links provide links for important features in the web incase if some feature is needed in hurry.</a:t>
              </a:r>
              <a:endParaRPr lang="ko-KR" altLang="en-US"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xmlns="" id="{377E4E37-DB86-4C3C-8D4D-5BCE0046BE30}"/>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smtClean="0">
                  <a:solidFill>
                    <a:schemeClr val="tx1">
                      <a:lumMod val="75000"/>
                      <a:lumOff val="25000"/>
                    </a:schemeClr>
                  </a:solidFill>
                  <a:cs typeface="Arial" pitchFamily="34" charset="0"/>
                </a:rPr>
                <a:t>QUICK LINKS</a:t>
              </a:r>
              <a:endParaRPr lang="ko-KR" altLang="en-US" sz="1200" b="1"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xmlns="" id="{ADB0C1CA-3400-4ACC-BC24-5DB00448C690}"/>
              </a:ext>
            </a:extLst>
          </p:cNvPr>
          <p:cNvGrpSpPr/>
          <p:nvPr/>
        </p:nvGrpSpPr>
        <p:grpSpPr>
          <a:xfrm>
            <a:off x="838035" y="1764117"/>
            <a:ext cx="3321755" cy="738664"/>
            <a:chOff x="803640" y="3362835"/>
            <a:chExt cx="2443872" cy="738664"/>
          </a:xfrm>
        </p:grpSpPr>
        <p:sp>
          <p:nvSpPr>
            <p:cNvPr id="36" name="TextBox 35">
              <a:extLst>
                <a:ext uri="{FF2B5EF4-FFF2-40B4-BE49-F238E27FC236}">
                  <a16:creationId xmlns:a16="http://schemas.microsoft.com/office/drawing/2014/main" xmlns="" id="{97A17641-61F7-4372-B8FF-EBA67B745C56}"/>
                </a:ext>
              </a:extLst>
            </p:cNvPr>
            <p:cNvSpPr txBox="1"/>
            <p:nvPr/>
          </p:nvSpPr>
          <p:spPr>
            <a:xfrm>
              <a:off x="1187855" y="3639834"/>
              <a:ext cx="2059657" cy="461665"/>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New students are added to school through student admission feature.   </a:t>
              </a: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xmlns="" id="{7A998A9F-8533-4F1D-91DE-8176F504BCF6}"/>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smtClean="0">
                  <a:solidFill>
                    <a:schemeClr val="tx1">
                      <a:lumMod val="75000"/>
                      <a:lumOff val="25000"/>
                    </a:schemeClr>
                  </a:solidFill>
                  <a:cs typeface="Arial" pitchFamily="34" charset="0"/>
                </a:rPr>
                <a:t>STUDENT ADMISSION</a:t>
              </a:r>
              <a:endParaRPr lang="ko-KR" altLang="en-US" sz="1200" b="1" dirty="0">
                <a:solidFill>
                  <a:schemeClr val="tx1">
                    <a:lumMod val="75000"/>
                    <a:lumOff val="25000"/>
                  </a:schemeClr>
                </a:solidFill>
                <a:cs typeface="Arial" pitchFamily="34" charset="0"/>
              </a:endParaRPr>
            </a:p>
          </p:txBody>
        </p:sp>
      </p:grpSp>
      <p:grpSp>
        <p:nvGrpSpPr>
          <p:cNvPr id="38" name="Group 37">
            <a:extLst>
              <a:ext uri="{FF2B5EF4-FFF2-40B4-BE49-F238E27FC236}">
                <a16:creationId xmlns:a16="http://schemas.microsoft.com/office/drawing/2014/main" xmlns="" id="{A49FB61F-7AC5-4FD4-8D66-DBC8F5A5428D}"/>
              </a:ext>
            </a:extLst>
          </p:cNvPr>
          <p:cNvGrpSpPr/>
          <p:nvPr/>
        </p:nvGrpSpPr>
        <p:grpSpPr>
          <a:xfrm>
            <a:off x="8544716" y="2624297"/>
            <a:ext cx="2792366" cy="678692"/>
            <a:chOff x="803640" y="3362835"/>
            <a:chExt cx="2059657" cy="678692"/>
          </a:xfrm>
        </p:grpSpPr>
        <p:sp>
          <p:nvSpPr>
            <p:cNvPr id="39" name="TextBox 38">
              <a:extLst>
                <a:ext uri="{FF2B5EF4-FFF2-40B4-BE49-F238E27FC236}">
                  <a16:creationId xmlns:a16="http://schemas.microsoft.com/office/drawing/2014/main" xmlns="" id="{704890C6-EE34-419C-BC1D-79353E78370E}"/>
                </a:ext>
              </a:extLst>
            </p:cNvPr>
            <p:cNvSpPr txBox="1"/>
            <p:nvPr/>
          </p:nvSpPr>
          <p:spPr>
            <a:xfrm>
              <a:off x="803640" y="3579862"/>
              <a:ext cx="2059657" cy="461665"/>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Admitted student’s data can be viewed through view student details.</a:t>
              </a:r>
              <a:endParaRPr lang="ko-KR" altLang="en-US" sz="1200"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xmlns="" id="{BBDDACEF-3385-44D5-81E3-1D8FA2B9F2A1}"/>
                </a:ext>
              </a:extLst>
            </p:cNvPr>
            <p:cNvSpPr txBox="1"/>
            <p:nvPr/>
          </p:nvSpPr>
          <p:spPr>
            <a:xfrm>
              <a:off x="803640" y="3362835"/>
              <a:ext cx="2059657" cy="276999"/>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VIEW STUDENTS DETAILS</a:t>
              </a:r>
              <a:endParaRPr lang="ko-KR" altLang="en-US" sz="1200" b="1" dirty="0">
                <a:solidFill>
                  <a:schemeClr val="tx1">
                    <a:lumMod val="75000"/>
                    <a:lumOff val="25000"/>
                  </a:schemeClr>
                </a:solidFill>
                <a:cs typeface="Arial" pitchFamily="34" charset="0"/>
              </a:endParaRPr>
            </a:p>
          </p:txBody>
        </p:sp>
      </p:grpSp>
      <p:grpSp>
        <p:nvGrpSpPr>
          <p:cNvPr id="41" name="Group 40">
            <a:extLst>
              <a:ext uri="{FF2B5EF4-FFF2-40B4-BE49-F238E27FC236}">
                <a16:creationId xmlns:a16="http://schemas.microsoft.com/office/drawing/2014/main" xmlns="" id="{0CD5A92B-6771-4A1B-846B-487709132C70}"/>
              </a:ext>
            </a:extLst>
          </p:cNvPr>
          <p:cNvGrpSpPr/>
          <p:nvPr/>
        </p:nvGrpSpPr>
        <p:grpSpPr>
          <a:xfrm>
            <a:off x="8544716" y="4344657"/>
            <a:ext cx="2792366" cy="678692"/>
            <a:chOff x="803640" y="3362835"/>
            <a:chExt cx="2059657" cy="678692"/>
          </a:xfrm>
        </p:grpSpPr>
        <p:sp>
          <p:nvSpPr>
            <p:cNvPr id="42" name="TextBox 41">
              <a:extLst>
                <a:ext uri="{FF2B5EF4-FFF2-40B4-BE49-F238E27FC236}">
                  <a16:creationId xmlns:a16="http://schemas.microsoft.com/office/drawing/2014/main" xmlns="" id="{FB74B199-AD90-43F3-A941-A9021AF026D1}"/>
                </a:ext>
              </a:extLst>
            </p:cNvPr>
            <p:cNvSpPr txBox="1"/>
            <p:nvPr/>
          </p:nvSpPr>
          <p:spPr>
            <a:xfrm>
              <a:off x="803640" y="3579862"/>
              <a:ext cx="2059657" cy="461665"/>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Subjects can be allotted to teachers through assign subjects.  </a:t>
              </a:r>
              <a:endParaRPr lang="ko-KR" altLang="en-US"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xmlns="" id="{EF57AA33-6AA6-4688-92FC-464E3C74C7DF}"/>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ASSIGN SUBJECTS</a:t>
              </a:r>
              <a:endParaRPr lang="ko-KR" altLang="en-US" sz="1200" b="1" dirty="0">
                <a:solidFill>
                  <a:schemeClr val="tx1">
                    <a:lumMod val="75000"/>
                    <a:lumOff val="25000"/>
                  </a:schemeClr>
                </a:solidFill>
                <a:cs typeface="Arial" pitchFamily="34" charset="0"/>
              </a:endParaRPr>
            </a:p>
          </p:txBody>
        </p:sp>
      </p:grpSp>
      <p:grpSp>
        <p:nvGrpSpPr>
          <p:cNvPr id="44" name="Group 43">
            <a:extLst>
              <a:ext uri="{FF2B5EF4-FFF2-40B4-BE49-F238E27FC236}">
                <a16:creationId xmlns:a16="http://schemas.microsoft.com/office/drawing/2014/main" xmlns="" id="{9A489B2D-8947-4CD6-AD86-5F9B13A86D5F}"/>
              </a:ext>
            </a:extLst>
          </p:cNvPr>
          <p:cNvGrpSpPr/>
          <p:nvPr/>
        </p:nvGrpSpPr>
        <p:grpSpPr>
          <a:xfrm>
            <a:off x="836574" y="3484477"/>
            <a:ext cx="3500639" cy="738664"/>
            <a:chOff x="803640" y="3362835"/>
            <a:chExt cx="2575480" cy="738664"/>
          </a:xfrm>
        </p:grpSpPr>
        <p:sp>
          <p:nvSpPr>
            <p:cNvPr id="45" name="TextBox 44">
              <a:extLst>
                <a:ext uri="{FF2B5EF4-FFF2-40B4-BE49-F238E27FC236}">
                  <a16:creationId xmlns:a16="http://schemas.microsoft.com/office/drawing/2014/main" xmlns="" id="{1445026B-00DD-4C40-ABB0-0DA53818DFC1}"/>
                </a:ext>
              </a:extLst>
            </p:cNvPr>
            <p:cNvSpPr txBox="1"/>
            <p:nvPr/>
          </p:nvSpPr>
          <p:spPr>
            <a:xfrm>
              <a:off x="1319463" y="3639834"/>
              <a:ext cx="2059657" cy="461665"/>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New teachers are added through add teachers. </a:t>
              </a:r>
              <a:endParaRPr lang="ko-KR" altLang="en-US" sz="1200"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xmlns="" id="{B5ACF95B-C50C-4979-8D47-7807352A25D0}"/>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ADD TEACHERS</a:t>
              </a:r>
              <a:endParaRPr lang="ko-KR" altLang="en-US" sz="1200" b="1" dirty="0">
                <a:solidFill>
                  <a:schemeClr val="tx1">
                    <a:lumMod val="75000"/>
                    <a:lumOff val="25000"/>
                  </a:schemeClr>
                </a:solidFill>
                <a:cs typeface="Arial" pitchFamily="34" charset="0"/>
              </a:endParaRPr>
            </a:p>
          </p:txBody>
        </p:sp>
      </p:grpSp>
      <p:cxnSp>
        <p:nvCxnSpPr>
          <p:cNvPr id="47" name="Elbow Connector 47">
            <a:extLst>
              <a:ext uri="{FF2B5EF4-FFF2-40B4-BE49-F238E27FC236}">
                <a16:creationId xmlns:a16="http://schemas.microsoft.com/office/drawing/2014/main" xmlns="" id="{596B1A67-F868-4FD1-BB01-09E0891F6D4E}"/>
              </a:ext>
            </a:extLst>
          </p:cNvPr>
          <p:cNvCxnSpPr>
            <a:cxnSpLocks/>
            <a:endCxn id="46" idx="3"/>
          </p:cNvCxnSpPr>
          <p:nvPr/>
        </p:nvCxnSpPr>
        <p:spPr>
          <a:xfrm rot="10800000">
            <a:off x="3636098" y="3622978"/>
            <a:ext cx="2455705" cy="764947"/>
          </a:xfrm>
          <a:prstGeom prst="bentConnector3">
            <a:avLst>
              <a:gd name="adj1" fmla="val 50000"/>
            </a:avLst>
          </a:prstGeom>
          <a:ln w="25400">
            <a:solidFill>
              <a:schemeClr val="accent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50">
            <a:extLst>
              <a:ext uri="{FF2B5EF4-FFF2-40B4-BE49-F238E27FC236}">
                <a16:creationId xmlns:a16="http://schemas.microsoft.com/office/drawing/2014/main" xmlns="" id="{650CCAD2-4B4F-4396-9DB5-D48A8EC2FE07}"/>
              </a:ext>
            </a:extLst>
          </p:cNvPr>
          <p:cNvCxnSpPr>
            <a:cxnSpLocks/>
            <a:endCxn id="37" idx="3"/>
          </p:cNvCxnSpPr>
          <p:nvPr/>
        </p:nvCxnSpPr>
        <p:spPr>
          <a:xfrm rot="10800000">
            <a:off x="3637559" y="1902617"/>
            <a:ext cx="2454249" cy="646340"/>
          </a:xfrm>
          <a:prstGeom prst="bentConnector3">
            <a:avLst>
              <a:gd name="adj1" fmla="val 50000"/>
            </a:avLst>
          </a:prstGeom>
          <a:ln w="2540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9" name="그룹 17">
            <a:extLst>
              <a:ext uri="{FF2B5EF4-FFF2-40B4-BE49-F238E27FC236}">
                <a16:creationId xmlns:a16="http://schemas.microsoft.com/office/drawing/2014/main" xmlns="" id="{5B61B9E2-DECB-45AA-8B61-B52235DDC81F}"/>
              </a:ext>
            </a:extLst>
          </p:cNvPr>
          <p:cNvGrpSpPr/>
          <p:nvPr/>
        </p:nvGrpSpPr>
        <p:grpSpPr>
          <a:xfrm>
            <a:off x="4391591" y="1640514"/>
            <a:ext cx="3461258" cy="4968279"/>
            <a:chOff x="4391588" y="1640511"/>
            <a:chExt cx="3461258" cy="4968278"/>
          </a:xfrm>
        </p:grpSpPr>
        <p:sp>
          <p:nvSpPr>
            <p:cNvPr id="50" name="Trapezoid 22">
              <a:extLst>
                <a:ext uri="{FF2B5EF4-FFF2-40B4-BE49-F238E27FC236}">
                  <a16:creationId xmlns:a16="http://schemas.microsoft.com/office/drawing/2014/main" xmlns="" id="{B6C2026F-718C-44A5-92DB-1C7CDBC6A8BF}"/>
                </a:ext>
              </a:extLst>
            </p:cNvPr>
            <p:cNvSpPr/>
            <p:nvPr/>
          </p:nvSpPr>
          <p:spPr>
            <a:xfrm>
              <a:off x="4391588" y="4974148"/>
              <a:ext cx="2156118" cy="1634641"/>
            </a:xfrm>
            <a:custGeom>
              <a:avLst/>
              <a:gdLst/>
              <a:ahLst/>
              <a:cxnLst/>
              <a:rect l="l" t="t" r="r" b="b"/>
              <a:pathLst>
                <a:path w="2156118" h="1634641">
                  <a:moveTo>
                    <a:pt x="558525" y="0"/>
                  </a:moveTo>
                  <a:cubicBezTo>
                    <a:pt x="815259" y="90400"/>
                    <a:pt x="1107060" y="140890"/>
                    <a:pt x="1416381" y="140890"/>
                  </a:cubicBezTo>
                  <a:lnTo>
                    <a:pt x="1507965" y="136242"/>
                  </a:lnTo>
                  <a:cubicBezTo>
                    <a:pt x="1571260" y="753781"/>
                    <a:pt x="1813208" y="1287759"/>
                    <a:pt x="2156118" y="1627939"/>
                  </a:cubicBezTo>
                  <a:lnTo>
                    <a:pt x="742586" y="1634641"/>
                  </a:lnTo>
                  <a:lnTo>
                    <a:pt x="783473" y="1482794"/>
                  </a:lnTo>
                  <a:cubicBezTo>
                    <a:pt x="735436" y="1526015"/>
                    <a:pt x="755164" y="1524973"/>
                    <a:pt x="696702" y="1536226"/>
                  </a:cubicBezTo>
                  <a:lnTo>
                    <a:pt x="360265" y="1531873"/>
                  </a:lnTo>
                  <a:cubicBezTo>
                    <a:pt x="91900" y="1475400"/>
                    <a:pt x="78958" y="1364828"/>
                    <a:pt x="859" y="1187861"/>
                  </a:cubicBezTo>
                  <a:cubicBezTo>
                    <a:pt x="-5078" y="1012055"/>
                    <a:pt x="20262" y="959203"/>
                    <a:pt x="61239" y="837496"/>
                  </a:cubicBezTo>
                  <a:lnTo>
                    <a:pt x="182001" y="766286"/>
                  </a:lnTo>
                  <a:cubicBezTo>
                    <a:pt x="259540" y="604620"/>
                    <a:pt x="389206" y="374100"/>
                    <a:pt x="466746" y="340305"/>
                  </a:cubicBezTo>
                  <a:cubicBezTo>
                    <a:pt x="464918" y="303795"/>
                    <a:pt x="439632" y="264826"/>
                    <a:pt x="461262" y="230774"/>
                  </a:cubicBezTo>
                  <a:cubicBezTo>
                    <a:pt x="491633" y="197339"/>
                    <a:pt x="501153" y="210624"/>
                    <a:pt x="526312" y="196860"/>
                  </a:cubicBezTo>
                  <a:lnTo>
                    <a:pt x="515073" y="140661"/>
                  </a:lnTo>
                  <a:cubicBezTo>
                    <a:pt x="552756" y="107515"/>
                    <a:pt x="530493" y="133386"/>
                    <a:pt x="560358" y="8794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Trapezoid 22">
              <a:extLst>
                <a:ext uri="{FF2B5EF4-FFF2-40B4-BE49-F238E27FC236}">
                  <a16:creationId xmlns:a16="http://schemas.microsoft.com/office/drawing/2014/main" xmlns="" id="{5EBBDFB6-9238-457A-A2BD-125E63C59008}"/>
                </a:ext>
              </a:extLst>
            </p:cNvPr>
            <p:cNvSpPr/>
            <p:nvPr/>
          </p:nvSpPr>
          <p:spPr>
            <a:xfrm>
              <a:off x="5551832" y="1640511"/>
              <a:ext cx="1759822" cy="1491930"/>
            </a:xfrm>
            <a:custGeom>
              <a:avLst/>
              <a:gdLst/>
              <a:ahLst/>
              <a:cxnLst/>
              <a:rect l="l" t="t" r="r" b="b"/>
              <a:pathLst>
                <a:path w="1759822" h="1491930">
                  <a:moveTo>
                    <a:pt x="879911" y="0"/>
                  </a:moveTo>
                  <a:lnTo>
                    <a:pt x="1759822" y="483755"/>
                  </a:lnTo>
                  <a:lnTo>
                    <a:pt x="1626857" y="556857"/>
                  </a:lnTo>
                  <a:lnTo>
                    <a:pt x="1626857" y="957160"/>
                  </a:lnTo>
                  <a:cubicBezTo>
                    <a:pt x="1647975" y="967781"/>
                    <a:pt x="1661924" y="989817"/>
                    <a:pt x="1661924" y="1015110"/>
                  </a:cubicBezTo>
                  <a:cubicBezTo>
                    <a:pt x="1661924" y="1040155"/>
                    <a:pt x="1648247" y="1062005"/>
                    <a:pt x="1627427" y="1072676"/>
                  </a:cubicBezTo>
                  <a:lnTo>
                    <a:pt x="1630074" y="1072676"/>
                  </a:lnTo>
                  <a:lnTo>
                    <a:pt x="1674046" y="1491930"/>
                  </a:lnTo>
                  <a:lnTo>
                    <a:pt x="1523254" y="1491930"/>
                  </a:lnTo>
                  <a:lnTo>
                    <a:pt x="1523254" y="1414835"/>
                  </a:lnTo>
                  <a:lnTo>
                    <a:pt x="1559141" y="1072676"/>
                  </a:lnTo>
                  <a:lnTo>
                    <a:pt x="1561788" y="1072676"/>
                  </a:lnTo>
                  <a:cubicBezTo>
                    <a:pt x="1540968" y="1062005"/>
                    <a:pt x="1527290" y="1040155"/>
                    <a:pt x="1527290" y="1015110"/>
                  </a:cubicBezTo>
                  <a:cubicBezTo>
                    <a:pt x="1527290" y="989817"/>
                    <a:pt x="1541240" y="967781"/>
                    <a:pt x="1562357" y="957160"/>
                  </a:cubicBezTo>
                  <a:lnTo>
                    <a:pt x="1562357" y="592318"/>
                  </a:lnTo>
                  <a:lnTo>
                    <a:pt x="1406686" y="756650"/>
                  </a:lnTo>
                  <a:lnTo>
                    <a:pt x="1406686" y="1027701"/>
                  </a:lnTo>
                  <a:cubicBezTo>
                    <a:pt x="1237521" y="1136357"/>
                    <a:pt x="1035980" y="1197630"/>
                    <a:pt x="820128" y="1197630"/>
                  </a:cubicBezTo>
                  <a:cubicBezTo>
                    <a:pt x="654913" y="1197630"/>
                    <a:pt x="498082" y="1161733"/>
                    <a:pt x="357461" y="1096324"/>
                  </a:cubicBezTo>
                  <a:cubicBezTo>
                    <a:pt x="358384" y="1092118"/>
                    <a:pt x="359913" y="1088133"/>
                    <a:pt x="361487" y="1084162"/>
                  </a:cubicBezTo>
                  <a:cubicBezTo>
                    <a:pt x="358803" y="1082831"/>
                    <a:pt x="355968" y="1082107"/>
                    <a:pt x="353136" y="1081396"/>
                  </a:cubicBezTo>
                  <a:lnTo>
                    <a:pt x="353136" y="756650"/>
                  </a:lnTo>
                  <a:lnTo>
                    <a:pt x="0" y="48375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2" name="Trapezoid 22">
              <a:extLst>
                <a:ext uri="{FF2B5EF4-FFF2-40B4-BE49-F238E27FC236}">
                  <a16:creationId xmlns:a16="http://schemas.microsoft.com/office/drawing/2014/main" xmlns="" id="{A97B10AC-6873-41A0-91A1-CC23D594F5ED}"/>
                </a:ext>
              </a:extLst>
            </p:cNvPr>
            <p:cNvSpPr/>
            <p:nvPr/>
          </p:nvSpPr>
          <p:spPr>
            <a:xfrm>
              <a:off x="5785789" y="2779559"/>
              <a:ext cx="1291337" cy="1262595"/>
            </a:xfrm>
            <a:custGeom>
              <a:avLst/>
              <a:gdLst/>
              <a:ahLst/>
              <a:cxnLst/>
              <a:rect l="l" t="t" r="r" b="b"/>
              <a:pathLst>
                <a:path w="1291337" h="1262595">
                  <a:moveTo>
                    <a:pt x="1291337" y="387134"/>
                  </a:moveTo>
                  <a:lnTo>
                    <a:pt x="1291337" y="464229"/>
                  </a:lnTo>
                  <a:lnTo>
                    <a:pt x="1283251" y="464229"/>
                  </a:lnTo>
                  <a:close/>
                  <a:moveTo>
                    <a:pt x="1174769" y="0"/>
                  </a:moveTo>
                  <a:lnTo>
                    <a:pt x="1174769" y="18541"/>
                  </a:lnTo>
                  <a:lnTo>
                    <a:pt x="1163647" y="22750"/>
                  </a:lnTo>
                  <a:cubicBezTo>
                    <a:pt x="1220924" y="128978"/>
                    <a:pt x="1233895" y="263109"/>
                    <a:pt x="1204293" y="412060"/>
                  </a:cubicBezTo>
                  <a:cubicBezTo>
                    <a:pt x="1245921" y="411719"/>
                    <a:pt x="1282339" y="391704"/>
                    <a:pt x="1279660" y="482348"/>
                  </a:cubicBezTo>
                  <a:cubicBezTo>
                    <a:pt x="1271045" y="607334"/>
                    <a:pt x="1199876" y="781499"/>
                    <a:pt x="1157378" y="776155"/>
                  </a:cubicBezTo>
                  <a:cubicBezTo>
                    <a:pt x="1130754" y="771015"/>
                    <a:pt x="1114555" y="746201"/>
                    <a:pt x="1093142" y="731225"/>
                  </a:cubicBezTo>
                  <a:cubicBezTo>
                    <a:pt x="1057920" y="826172"/>
                    <a:pt x="1048762" y="930956"/>
                    <a:pt x="987476" y="1016066"/>
                  </a:cubicBezTo>
                  <a:lnTo>
                    <a:pt x="1080043" y="1097389"/>
                  </a:lnTo>
                  <a:cubicBezTo>
                    <a:pt x="1114436" y="1141334"/>
                    <a:pt x="1162490" y="1210866"/>
                    <a:pt x="1225666" y="1262595"/>
                  </a:cubicBezTo>
                  <a:cubicBezTo>
                    <a:pt x="974323" y="1220492"/>
                    <a:pt x="716748" y="1143359"/>
                    <a:pt x="462129" y="1031358"/>
                  </a:cubicBezTo>
                  <a:cubicBezTo>
                    <a:pt x="354612" y="984063"/>
                    <a:pt x="251323" y="932179"/>
                    <a:pt x="153638" y="874571"/>
                  </a:cubicBezTo>
                  <a:cubicBezTo>
                    <a:pt x="133161" y="823672"/>
                    <a:pt x="122381" y="764476"/>
                    <a:pt x="119504" y="688499"/>
                  </a:cubicBezTo>
                  <a:cubicBezTo>
                    <a:pt x="86110" y="702998"/>
                    <a:pt x="63141" y="722415"/>
                    <a:pt x="34959" y="621336"/>
                  </a:cubicBezTo>
                  <a:cubicBezTo>
                    <a:pt x="25584" y="567185"/>
                    <a:pt x="-54165" y="281884"/>
                    <a:pt x="64172" y="333473"/>
                  </a:cubicBezTo>
                  <a:cubicBezTo>
                    <a:pt x="80394" y="252314"/>
                    <a:pt x="91942" y="157335"/>
                    <a:pt x="125544" y="68623"/>
                  </a:cubicBezTo>
                  <a:cubicBezTo>
                    <a:pt x="266165" y="134032"/>
                    <a:pt x="422996" y="169929"/>
                    <a:pt x="588211" y="169929"/>
                  </a:cubicBezTo>
                  <a:cubicBezTo>
                    <a:pt x="804063" y="169929"/>
                    <a:pt x="1005604" y="108656"/>
                    <a:pt x="11747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Trapezoid 22">
              <a:extLst>
                <a:ext uri="{FF2B5EF4-FFF2-40B4-BE49-F238E27FC236}">
                  <a16:creationId xmlns:a16="http://schemas.microsoft.com/office/drawing/2014/main" xmlns="" id="{1FD02D5E-6D38-4669-85BC-A17C8FD602CD}"/>
                </a:ext>
              </a:extLst>
            </p:cNvPr>
            <p:cNvSpPr/>
            <p:nvPr/>
          </p:nvSpPr>
          <p:spPr>
            <a:xfrm>
              <a:off x="4972448" y="3697688"/>
              <a:ext cx="2580757" cy="1374688"/>
            </a:xfrm>
            <a:custGeom>
              <a:avLst/>
              <a:gdLst/>
              <a:ahLst/>
              <a:cxnLst/>
              <a:rect l="l" t="t" r="r" b="b"/>
              <a:pathLst>
                <a:path w="2580757" h="1374688">
                  <a:moveTo>
                    <a:pt x="964280" y="0"/>
                  </a:moveTo>
                  <a:cubicBezTo>
                    <a:pt x="1061964" y="57608"/>
                    <a:pt x="1165254" y="109492"/>
                    <a:pt x="1272771" y="156787"/>
                  </a:cubicBezTo>
                  <a:cubicBezTo>
                    <a:pt x="1527390" y="268789"/>
                    <a:pt x="1784965" y="345921"/>
                    <a:pt x="2036307" y="388024"/>
                  </a:cubicBezTo>
                  <a:cubicBezTo>
                    <a:pt x="2071170" y="421655"/>
                    <a:pt x="2112399" y="447822"/>
                    <a:pt x="2158337" y="459740"/>
                  </a:cubicBezTo>
                  <a:cubicBezTo>
                    <a:pt x="2299568" y="498279"/>
                    <a:pt x="2455123" y="549367"/>
                    <a:pt x="2580757" y="609405"/>
                  </a:cubicBezTo>
                  <a:cubicBezTo>
                    <a:pt x="2295218" y="1059447"/>
                    <a:pt x="1631701" y="1374688"/>
                    <a:pt x="858792" y="1374688"/>
                  </a:cubicBezTo>
                  <a:cubicBezTo>
                    <a:pt x="549471" y="1374688"/>
                    <a:pt x="257670" y="1324198"/>
                    <a:pt x="936" y="1233798"/>
                  </a:cubicBezTo>
                  <a:lnTo>
                    <a:pt x="0" y="1188902"/>
                  </a:lnTo>
                  <a:cubicBezTo>
                    <a:pt x="23602" y="1159565"/>
                    <a:pt x="28959" y="1162194"/>
                    <a:pt x="70806" y="1100888"/>
                  </a:cubicBezTo>
                  <a:cubicBezTo>
                    <a:pt x="94879" y="1029148"/>
                    <a:pt x="100707" y="851670"/>
                    <a:pt x="174300" y="779930"/>
                  </a:cubicBezTo>
                  <a:cubicBezTo>
                    <a:pt x="218445" y="717189"/>
                    <a:pt x="304292" y="723303"/>
                    <a:pt x="369289" y="694990"/>
                  </a:cubicBezTo>
                  <a:cubicBezTo>
                    <a:pt x="589400" y="620074"/>
                    <a:pt x="783446" y="599257"/>
                    <a:pt x="1000951" y="509587"/>
                  </a:cubicBezTo>
                  <a:cubicBezTo>
                    <a:pt x="1031594" y="492835"/>
                    <a:pt x="1046599" y="439197"/>
                    <a:pt x="1082454" y="329000"/>
                  </a:cubicBezTo>
                  <a:lnTo>
                    <a:pt x="1075069" y="182531"/>
                  </a:lnTo>
                  <a:cubicBezTo>
                    <a:pt x="1024247" y="121488"/>
                    <a:pt x="986720" y="67500"/>
                    <a:pt x="9642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Trapezoid 22">
              <a:extLst>
                <a:ext uri="{FF2B5EF4-FFF2-40B4-BE49-F238E27FC236}">
                  <a16:creationId xmlns:a16="http://schemas.microsoft.com/office/drawing/2014/main" xmlns="" id="{02490004-7127-4997-AB01-430DA56BFEB7}"/>
                </a:ext>
              </a:extLst>
            </p:cNvPr>
            <p:cNvSpPr/>
            <p:nvPr/>
          </p:nvSpPr>
          <p:spPr>
            <a:xfrm>
              <a:off x="5951985" y="4356457"/>
              <a:ext cx="1900861" cy="2252332"/>
            </a:xfrm>
            <a:custGeom>
              <a:avLst/>
              <a:gdLst/>
              <a:ahLst/>
              <a:cxnLst/>
              <a:rect l="l" t="t" r="r" b="b"/>
              <a:pathLst>
                <a:path w="1900861" h="2252332">
                  <a:moveTo>
                    <a:pt x="1630381" y="0"/>
                  </a:moveTo>
                  <a:cubicBezTo>
                    <a:pt x="1705290" y="35739"/>
                    <a:pt x="1769558" y="74677"/>
                    <a:pt x="1813833" y="116016"/>
                  </a:cubicBezTo>
                  <a:cubicBezTo>
                    <a:pt x="1941182" y="366789"/>
                    <a:pt x="1891300" y="374114"/>
                    <a:pt x="1890938" y="588002"/>
                  </a:cubicBezTo>
                  <a:cubicBezTo>
                    <a:pt x="1844475" y="751802"/>
                    <a:pt x="1881417" y="817240"/>
                    <a:pt x="1842774" y="963827"/>
                  </a:cubicBezTo>
                  <a:cubicBezTo>
                    <a:pt x="1790990" y="1152321"/>
                    <a:pt x="1728781" y="1244911"/>
                    <a:pt x="1679604" y="1347337"/>
                  </a:cubicBezTo>
                  <a:cubicBezTo>
                    <a:pt x="1619658" y="1492268"/>
                    <a:pt x="1640509" y="1521624"/>
                    <a:pt x="1624871" y="1600160"/>
                  </a:cubicBezTo>
                  <a:lnTo>
                    <a:pt x="1567097" y="1638481"/>
                  </a:lnTo>
                  <a:cubicBezTo>
                    <a:pt x="1592202" y="1734503"/>
                    <a:pt x="1580816" y="1732164"/>
                    <a:pt x="1585070" y="1810973"/>
                  </a:cubicBezTo>
                  <a:cubicBezTo>
                    <a:pt x="1547567" y="1894683"/>
                    <a:pt x="1541341" y="1914458"/>
                    <a:pt x="1519477" y="1978496"/>
                  </a:cubicBezTo>
                  <a:lnTo>
                    <a:pt x="1557486" y="2248020"/>
                  </a:lnTo>
                  <a:lnTo>
                    <a:pt x="648153" y="2252332"/>
                  </a:lnTo>
                  <a:cubicBezTo>
                    <a:pt x="305243" y="1912152"/>
                    <a:pt x="63295" y="1378174"/>
                    <a:pt x="0" y="760635"/>
                  </a:cubicBezTo>
                  <a:cubicBezTo>
                    <a:pt x="733507" y="739994"/>
                    <a:pt x="1356200" y="432143"/>
                    <a:pt x="163038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5" name="TextBox 54">
              <a:extLst>
                <a:ext uri="{FF2B5EF4-FFF2-40B4-BE49-F238E27FC236}">
                  <a16:creationId xmlns:a16="http://schemas.microsoft.com/office/drawing/2014/main" xmlns="" id="{F2E0A479-ECA8-45B2-9422-F8E8FA1CA78B}"/>
                </a:ext>
              </a:extLst>
            </p:cNvPr>
            <p:cNvSpPr txBox="1"/>
            <p:nvPr/>
          </p:nvSpPr>
          <p:spPr>
            <a:xfrm>
              <a:off x="6209567" y="226784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56" name="TextBox 55">
              <a:extLst>
                <a:ext uri="{FF2B5EF4-FFF2-40B4-BE49-F238E27FC236}">
                  <a16:creationId xmlns:a16="http://schemas.microsoft.com/office/drawing/2014/main" xmlns="" id="{E838D293-C00D-4CBF-88AF-C4081EB763F8}"/>
                </a:ext>
              </a:extLst>
            </p:cNvPr>
            <p:cNvSpPr txBox="1"/>
            <p:nvPr/>
          </p:nvSpPr>
          <p:spPr>
            <a:xfrm>
              <a:off x="6288475" y="3128963"/>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57" name="TextBox 56">
              <a:extLst>
                <a:ext uri="{FF2B5EF4-FFF2-40B4-BE49-F238E27FC236}">
                  <a16:creationId xmlns:a16="http://schemas.microsoft.com/office/drawing/2014/main" xmlns="" id="{41BB229E-AD08-4FB2-933A-591A62EA55C8}"/>
                </a:ext>
              </a:extLst>
            </p:cNvPr>
            <p:cNvSpPr txBox="1"/>
            <p:nvPr/>
          </p:nvSpPr>
          <p:spPr>
            <a:xfrm>
              <a:off x="5886651" y="4404596"/>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58" name="TextBox 57">
              <a:extLst>
                <a:ext uri="{FF2B5EF4-FFF2-40B4-BE49-F238E27FC236}">
                  <a16:creationId xmlns:a16="http://schemas.microsoft.com/office/drawing/2014/main" xmlns="" id="{9C1B55C0-EFD2-4954-8551-BC7DA5FF2498}"/>
                </a:ext>
              </a:extLst>
            </p:cNvPr>
            <p:cNvSpPr txBox="1"/>
            <p:nvPr/>
          </p:nvSpPr>
          <p:spPr>
            <a:xfrm>
              <a:off x="5260297" y="5591413"/>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sp>
          <p:nvSpPr>
            <p:cNvPr id="59" name="TextBox 58">
              <a:extLst>
                <a:ext uri="{FF2B5EF4-FFF2-40B4-BE49-F238E27FC236}">
                  <a16:creationId xmlns:a16="http://schemas.microsoft.com/office/drawing/2014/main" xmlns="" id="{5CE7CDD5-0431-44C6-AFB6-9B36C8A7B865}"/>
                </a:ext>
              </a:extLst>
            </p:cNvPr>
            <p:cNvSpPr txBox="1"/>
            <p:nvPr/>
          </p:nvSpPr>
          <p:spPr>
            <a:xfrm>
              <a:off x="6632775" y="5391358"/>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grpSp>
      <p:cxnSp>
        <p:nvCxnSpPr>
          <p:cNvPr id="60" name="Elbow Connector 51">
            <a:extLst>
              <a:ext uri="{FF2B5EF4-FFF2-40B4-BE49-F238E27FC236}">
                <a16:creationId xmlns:a16="http://schemas.microsoft.com/office/drawing/2014/main" xmlns="" id="{4587DDFA-752A-464D-A366-D2155665693E}"/>
              </a:ext>
            </a:extLst>
          </p:cNvPr>
          <p:cNvCxnSpPr>
            <a:cxnSpLocks/>
            <a:endCxn id="40" idx="1"/>
          </p:cNvCxnSpPr>
          <p:nvPr/>
        </p:nvCxnSpPr>
        <p:spPr>
          <a:xfrm flipV="1">
            <a:off x="6867729" y="2762797"/>
            <a:ext cx="1676987" cy="666210"/>
          </a:xfrm>
          <a:prstGeom prst="bentConnector3">
            <a:avLst/>
          </a:prstGeom>
          <a:ln w="254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53">
            <a:extLst>
              <a:ext uri="{FF2B5EF4-FFF2-40B4-BE49-F238E27FC236}">
                <a16:creationId xmlns:a16="http://schemas.microsoft.com/office/drawing/2014/main" xmlns="" id="{3BBF28BD-9CB7-417E-ADF5-60073E42F5E0}"/>
              </a:ext>
            </a:extLst>
          </p:cNvPr>
          <p:cNvCxnSpPr>
            <a:cxnSpLocks/>
            <a:endCxn id="34" idx="3"/>
          </p:cNvCxnSpPr>
          <p:nvPr/>
        </p:nvCxnSpPr>
        <p:spPr>
          <a:xfrm rot="10800000">
            <a:off x="3636098" y="5343339"/>
            <a:ext cx="1047385" cy="476693"/>
          </a:xfrm>
          <a:prstGeom prst="bentConnector3">
            <a:avLst/>
          </a:prstGeom>
          <a:ln w="25400">
            <a:solidFill>
              <a:schemeClr val="accent6"/>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5">
            <a:extLst>
              <a:ext uri="{FF2B5EF4-FFF2-40B4-BE49-F238E27FC236}">
                <a16:creationId xmlns:a16="http://schemas.microsoft.com/office/drawing/2014/main" xmlns="" id="{E5629D17-97FC-43EC-924A-416CE18D3EE4}"/>
              </a:ext>
            </a:extLst>
          </p:cNvPr>
          <p:cNvCxnSpPr>
            <a:cxnSpLocks/>
            <a:endCxn id="43" idx="1"/>
          </p:cNvCxnSpPr>
          <p:nvPr/>
        </p:nvCxnSpPr>
        <p:spPr>
          <a:xfrm flipV="1">
            <a:off x="7310543" y="4483157"/>
            <a:ext cx="1234173" cy="1108262"/>
          </a:xfrm>
          <a:prstGeom prst="bentConnector3">
            <a:avLst>
              <a:gd name="adj1" fmla="val 50000"/>
            </a:avLst>
          </a:prstGeom>
          <a:ln w="25400">
            <a:solidFill>
              <a:schemeClr val="accent4"/>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500"/>
                                        <p:tgtEl>
                                          <p:spTgt spid="48"/>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down)">
                                      <p:cBhvr>
                                        <p:cTn id="21" dur="500"/>
                                        <p:tgtEl>
                                          <p:spTgt spid="60"/>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down)">
                                      <p:cBhvr>
                                        <p:cTn id="30" dur="500"/>
                                        <p:tgtEl>
                                          <p:spTgt spid="47"/>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500"/>
                                        <p:tgtEl>
                                          <p:spTgt spid="62"/>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down)">
                                      <p:cBhvr>
                                        <p:cTn id="48" dur="500"/>
                                        <p:tgtEl>
                                          <p:spTgt spid="61"/>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SOME </a:t>
            </a:r>
            <a:r>
              <a:rPr lang="en-US" dirty="0" smtClean="0"/>
              <a:t>FEATURES (CONTI..)</a:t>
            </a:r>
            <a:endParaRPr lang="en-US" dirty="0"/>
          </a:p>
        </p:txBody>
      </p:sp>
      <p:sp>
        <p:nvSpPr>
          <p:cNvPr id="3" name="Rectangle 2">
            <a:extLst>
              <a:ext uri="{FF2B5EF4-FFF2-40B4-BE49-F238E27FC236}">
                <a16:creationId xmlns:a16="http://schemas.microsoft.com/office/drawing/2014/main" xmlns="" id="{1222D38C-8720-4086-9D29-4BE7A80B180A}"/>
              </a:ext>
            </a:extLst>
          </p:cNvPr>
          <p:cNvSpPr/>
          <p:nvPr/>
        </p:nvSpPr>
        <p:spPr>
          <a:xfrm>
            <a:off x="10819427" y="2344330"/>
            <a:ext cx="468000" cy="45136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3">
            <a:extLst>
              <a:ext uri="{FF2B5EF4-FFF2-40B4-BE49-F238E27FC236}">
                <a16:creationId xmlns:a16="http://schemas.microsoft.com/office/drawing/2014/main" xmlns="" id="{0AA5ECA0-01A7-4941-AF30-84B65AE38168}"/>
              </a:ext>
            </a:extLst>
          </p:cNvPr>
          <p:cNvSpPr/>
          <p:nvPr/>
        </p:nvSpPr>
        <p:spPr>
          <a:xfrm>
            <a:off x="5181601" y="1984329"/>
            <a:ext cx="6105827" cy="360000"/>
          </a:xfrm>
          <a:custGeom>
            <a:avLst/>
            <a:gdLst/>
            <a:ahLst/>
            <a:cxnLst/>
            <a:rect l="l" t="t" r="r" b="b"/>
            <a:pathLst>
              <a:path w="4813081" h="360000">
                <a:moveTo>
                  <a:pt x="0" y="0"/>
                </a:moveTo>
                <a:lnTo>
                  <a:pt x="4453081" y="0"/>
                </a:lnTo>
                <a:lnTo>
                  <a:pt x="4813081" y="360000"/>
                </a:lnTo>
                <a:lnTo>
                  <a:pt x="0" y="36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Isosceles Triangle 4">
            <a:extLst>
              <a:ext uri="{FF2B5EF4-FFF2-40B4-BE49-F238E27FC236}">
                <a16:creationId xmlns:a16="http://schemas.microsoft.com/office/drawing/2014/main" xmlns="" id="{AF97F972-A790-4851-9209-A1510C58E97A}"/>
              </a:ext>
            </a:extLst>
          </p:cNvPr>
          <p:cNvSpPr/>
          <p:nvPr/>
        </p:nvSpPr>
        <p:spPr>
          <a:xfrm rot="16200000">
            <a:off x="4646879" y="1915533"/>
            <a:ext cx="577208" cy="49759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 name="Group 5">
            <a:extLst>
              <a:ext uri="{FF2B5EF4-FFF2-40B4-BE49-F238E27FC236}">
                <a16:creationId xmlns:a16="http://schemas.microsoft.com/office/drawing/2014/main" xmlns="" id="{EEFE4A81-D933-4F53-9CFE-8F5DA4D5EF3F}"/>
              </a:ext>
            </a:extLst>
          </p:cNvPr>
          <p:cNvGrpSpPr/>
          <p:nvPr/>
        </p:nvGrpSpPr>
        <p:grpSpPr>
          <a:xfrm>
            <a:off x="595447" y="1826307"/>
            <a:ext cx="3794673" cy="678692"/>
            <a:chOff x="803640" y="3362835"/>
            <a:chExt cx="2059657" cy="678692"/>
          </a:xfrm>
        </p:grpSpPr>
        <p:sp>
          <p:nvSpPr>
            <p:cNvPr id="7" name="TextBox 6">
              <a:extLst>
                <a:ext uri="{FF2B5EF4-FFF2-40B4-BE49-F238E27FC236}">
                  <a16:creationId xmlns:a16="http://schemas.microsoft.com/office/drawing/2014/main" xmlns="" id="{FD815D66-918F-4327-8E06-3E973D924859}"/>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New class time table can be made for teachers and students using class time table. </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xmlns="" id="{C9DA4C98-2468-4173-BB18-0931DB749172}"/>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smtClean="0">
                  <a:solidFill>
                    <a:schemeClr val="accent5"/>
                  </a:solidFill>
                  <a:cs typeface="Arial" pitchFamily="34" charset="0"/>
                </a:rPr>
                <a:t>DESIGN CLASS TIME TABLES</a:t>
              </a:r>
              <a:endParaRPr lang="ko-KR" altLang="en-US" sz="1200" b="1" dirty="0">
                <a:solidFill>
                  <a:schemeClr val="accent5"/>
                </a:solidFill>
                <a:cs typeface="Arial" pitchFamily="34" charset="0"/>
              </a:endParaRPr>
            </a:p>
          </p:txBody>
        </p:sp>
      </p:grpSp>
      <p:sp>
        <p:nvSpPr>
          <p:cNvPr id="9" name="Rectangle 8">
            <a:extLst>
              <a:ext uri="{FF2B5EF4-FFF2-40B4-BE49-F238E27FC236}">
                <a16:creationId xmlns:a16="http://schemas.microsoft.com/office/drawing/2014/main" xmlns="" id="{CEAA4AF6-24F7-4975-8AA3-75791AA353AE}"/>
              </a:ext>
            </a:extLst>
          </p:cNvPr>
          <p:cNvSpPr/>
          <p:nvPr/>
        </p:nvSpPr>
        <p:spPr>
          <a:xfrm>
            <a:off x="10195821" y="3212656"/>
            <a:ext cx="468000" cy="36453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xmlns="" id="{23050B10-644A-4C5D-B649-908FC1F7EF29}"/>
              </a:ext>
            </a:extLst>
          </p:cNvPr>
          <p:cNvSpPr/>
          <p:nvPr/>
        </p:nvSpPr>
        <p:spPr>
          <a:xfrm>
            <a:off x="9572216" y="4080983"/>
            <a:ext cx="468000" cy="27770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xmlns="" id="{EB227351-BBD8-4AE2-9ECB-D01A774D181C}"/>
              </a:ext>
            </a:extLst>
          </p:cNvPr>
          <p:cNvSpPr/>
          <p:nvPr/>
        </p:nvSpPr>
        <p:spPr>
          <a:xfrm>
            <a:off x="8948611" y="4940888"/>
            <a:ext cx="468000" cy="19171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1">
            <a:extLst>
              <a:ext uri="{FF2B5EF4-FFF2-40B4-BE49-F238E27FC236}">
                <a16:creationId xmlns:a16="http://schemas.microsoft.com/office/drawing/2014/main" xmlns="" id="{BB0D68FC-A463-41FE-BAFE-F5C98E86EB17}"/>
              </a:ext>
            </a:extLst>
          </p:cNvPr>
          <p:cNvGrpSpPr/>
          <p:nvPr/>
        </p:nvGrpSpPr>
        <p:grpSpPr>
          <a:xfrm>
            <a:off x="1275596" y="2701035"/>
            <a:ext cx="3794673" cy="678692"/>
            <a:chOff x="803640" y="3362835"/>
            <a:chExt cx="2059657" cy="678692"/>
          </a:xfrm>
        </p:grpSpPr>
        <p:sp>
          <p:nvSpPr>
            <p:cNvPr id="13" name="TextBox 12">
              <a:extLst>
                <a:ext uri="{FF2B5EF4-FFF2-40B4-BE49-F238E27FC236}">
                  <a16:creationId xmlns:a16="http://schemas.microsoft.com/office/drawing/2014/main" xmlns="" id="{B6A7EFF8-F077-425F-B9DE-FE1A914832E6}"/>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Created time table can be viewed by teachers and students through view class time table.      </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xmlns="" id="{00A9131B-DC5E-4F02-9CC0-522DE8471B0C}"/>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smtClean="0">
                  <a:solidFill>
                    <a:schemeClr val="accent4"/>
                  </a:solidFill>
                  <a:cs typeface="Arial" pitchFamily="34" charset="0"/>
                </a:rPr>
                <a:t>VIEW CLASS TIME TABLES</a:t>
              </a:r>
              <a:endParaRPr lang="ko-KR" altLang="en-US" sz="1200" b="1" dirty="0">
                <a:solidFill>
                  <a:schemeClr val="accent4"/>
                </a:solidFill>
                <a:cs typeface="Arial" pitchFamily="34" charset="0"/>
              </a:endParaRPr>
            </a:p>
          </p:txBody>
        </p:sp>
      </p:grpSp>
      <p:grpSp>
        <p:nvGrpSpPr>
          <p:cNvPr id="15" name="Group 14">
            <a:extLst>
              <a:ext uri="{FF2B5EF4-FFF2-40B4-BE49-F238E27FC236}">
                <a16:creationId xmlns:a16="http://schemas.microsoft.com/office/drawing/2014/main" xmlns="" id="{4F16EE7C-C167-47BC-8DC5-EA426863A495}"/>
              </a:ext>
            </a:extLst>
          </p:cNvPr>
          <p:cNvGrpSpPr/>
          <p:nvPr/>
        </p:nvGrpSpPr>
        <p:grpSpPr>
          <a:xfrm>
            <a:off x="1955745" y="3575763"/>
            <a:ext cx="3794673" cy="494026"/>
            <a:chOff x="803640" y="3362835"/>
            <a:chExt cx="2059657" cy="494026"/>
          </a:xfrm>
        </p:grpSpPr>
        <p:sp>
          <p:nvSpPr>
            <p:cNvPr id="16" name="TextBox 15">
              <a:extLst>
                <a:ext uri="{FF2B5EF4-FFF2-40B4-BE49-F238E27FC236}">
                  <a16:creationId xmlns:a16="http://schemas.microsoft.com/office/drawing/2014/main" xmlns="" id="{D7B96E0C-E19A-40A4-A015-214C914F2F2A}"/>
                </a:ext>
              </a:extLst>
            </p:cNvPr>
            <p:cNvSpPr txBox="1"/>
            <p:nvPr/>
          </p:nvSpPr>
          <p:spPr>
            <a:xfrm>
              <a:off x="803640" y="3579862"/>
              <a:ext cx="2059657" cy="276999"/>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New classes can be added through add class.      </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xmlns="" id="{FAD5959A-5C30-4413-A77C-D15F52646967}"/>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smtClean="0">
                  <a:solidFill>
                    <a:schemeClr val="accent3"/>
                  </a:solidFill>
                  <a:cs typeface="Arial" pitchFamily="34" charset="0"/>
                </a:rPr>
                <a:t>ADD CLASSES</a:t>
              </a:r>
              <a:endParaRPr lang="ko-KR" altLang="en-US" sz="1200" b="1" dirty="0">
                <a:solidFill>
                  <a:schemeClr val="accent3"/>
                </a:solidFill>
                <a:cs typeface="Arial" pitchFamily="34" charset="0"/>
              </a:endParaRPr>
            </a:p>
          </p:txBody>
        </p:sp>
      </p:grpSp>
      <p:grpSp>
        <p:nvGrpSpPr>
          <p:cNvPr id="18" name="Group 17">
            <a:extLst>
              <a:ext uri="{FF2B5EF4-FFF2-40B4-BE49-F238E27FC236}">
                <a16:creationId xmlns:a16="http://schemas.microsoft.com/office/drawing/2014/main" xmlns="" id="{6C94B116-A31F-4EAC-A158-AD1549FF568D}"/>
              </a:ext>
            </a:extLst>
          </p:cNvPr>
          <p:cNvGrpSpPr/>
          <p:nvPr/>
        </p:nvGrpSpPr>
        <p:grpSpPr>
          <a:xfrm>
            <a:off x="2635894" y="4450491"/>
            <a:ext cx="3794673" cy="678692"/>
            <a:chOff x="803640" y="3362835"/>
            <a:chExt cx="2059657" cy="678692"/>
          </a:xfrm>
        </p:grpSpPr>
        <p:sp>
          <p:nvSpPr>
            <p:cNvPr id="19" name="TextBox 18">
              <a:extLst>
                <a:ext uri="{FF2B5EF4-FFF2-40B4-BE49-F238E27FC236}">
                  <a16:creationId xmlns:a16="http://schemas.microsoft.com/office/drawing/2014/main" xmlns="" id="{732255F2-D3CA-4317-B311-106331B787E1}"/>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New sections in a created class can be added through add class section.</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xmlns="" id="{5618F683-D43B-4B09-9F4D-E6EAF1B8F80D}"/>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smtClean="0">
                  <a:solidFill>
                    <a:schemeClr val="accent2"/>
                  </a:solidFill>
                  <a:cs typeface="Arial" pitchFamily="34" charset="0"/>
                </a:rPr>
                <a:t>ADD CLASS SECTIONS</a:t>
              </a:r>
              <a:endParaRPr lang="ko-KR" altLang="en-US" sz="1200" b="1" dirty="0">
                <a:solidFill>
                  <a:schemeClr val="accent2"/>
                </a:solidFill>
                <a:cs typeface="Arial" pitchFamily="34" charset="0"/>
              </a:endParaRPr>
            </a:p>
          </p:txBody>
        </p:sp>
      </p:grpSp>
      <p:grpSp>
        <p:nvGrpSpPr>
          <p:cNvPr id="21" name="Group 20">
            <a:extLst>
              <a:ext uri="{FF2B5EF4-FFF2-40B4-BE49-F238E27FC236}">
                <a16:creationId xmlns:a16="http://schemas.microsoft.com/office/drawing/2014/main" xmlns="" id="{D19BD641-C823-44EF-ACA9-47D81B736129}"/>
              </a:ext>
            </a:extLst>
          </p:cNvPr>
          <p:cNvGrpSpPr/>
          <p:nvPr/>
        </p:nvGrpSpPr>
        <p:grpSpPr>
          <a:xfrm>
            <a:off x="3316043" y="5325218"/>
            <a:ext cx="3794673" cy="863358"/>
            <a:chOff x="803640" y="3362835"/>
            <a:chExt cx="2059657" cy="863358"/>
          </a:xfrm>
        </p:grpSpPr>
        <p:sp>
          <p:nvSpPr>
            <p:cNvPr id="22" name="TextBox 21">
              <a:extLst>
                <a:ext uri="{FF2B5EF4-FFF2-40B4-BE49-F238E27FC236}">
                  <a16:creationId xmlns:a16="http://schemas.microsoft.com/office/drawing/2014/main" xmlns="" id="{19213074-254D-4A42-84E2-0F0106A20A5F}"/>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In Hostel module new rooms can be added through add room. And then categories of inserted rooms can be added through room type.  </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xmlns="" id="{2B15578D-98F1-4A30-9837-5435BC48AAF5}"/>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smtClean="0">
                  <a:solidFill>
                    <a:schemeClr val="accent1"/>
                  </a:solidFill>
                  <a:cs typeface="Arial" pitchFamily="34" charset="0"/>
                </a:rPr>
                <a:t>ADD HOSTEL ROOMS &amp; ROOM TYPES</a:t>
              </a:r>
              <a:endParaRPr lang="ko-KR" altLang="en-US" sz="1200" b="1" dirty="0">
                <a:solidFill>
                  <a:schemeClr val="accent1"/>
                </a:solidFill>
                <a:cs typeface="Arial" pitchFamily="34" charset="0"/>
              </a:endParaRPr>
            </a:p>
          </p:txBody>
        </p:sp>
      </p:grpSp>
      <p:sp>
        <p:nvSpPr>
          <p:cNvPr id="24" name="Rectangle 55">
            <a:extLst>
              <a:ext uri="{FF2B5EF4-FFF2-40B4-BE49-F238E27FC236}">
                <a16:creationId xmlns:a16="http://schemas.microsoft.com/office/drawing/2014/main" xmlns="" id="{213CD82F-E6F5-4773-9580-FB5B59656E65}"/>
              </a:ext>
            </a:extLst>
          </p:cNvPr>
          <p:cNvSpPr/>
          <p:nvPr/>
        </p:nvSpPr>
        <p:spPr>
          <a:xfrm>
            <a:off x="5869218" y="2852656"/>
            <a:ext cx="4794604" cy="360000"/>
          </a:xfrm>
          <a:custGeom>
            <a:avLst/>
            <a:gdLst/>
            <a:ahLst/>
            <a:cxnLst/>
            <a:rect l="l" t="t" r="r" b="b"/>
            <a:pathLst>
              <a:path w="3800189" h="360000">
                <a:moveTo>
                  <a:pt x="0" y="0"/>
                </a:moveTo>
                <a:lnTo>
                  <a:pt x="3440189" y="0"/>
                </a:lnTo>
                <a:lnTo>
                  <a:pt x="3800189" y="360000"/>
                </a:lnTo>
                <a:lnTo>
                  <a:pt x="0"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Isosceles Triangle 24">
            <a:extLst>
              <a:ext uri="{FF2B5EF4-FFF2-40B4-BE49-F238E27FC236}">
                <a16:creationId xmlns:a16="http://schemas.microsoft.com/office/drawing/2014/main" xmlns="" id="{70C78B82-4174-486E-8290-5E8F2966C0CA}"/>
              </a:ext>
            </a:extLst>
          </p:cNvPr>
          <p:cNvSpPr/>
          <p:nvPr/>
        </p:nvSpPr>
        <p:spPr>
          <a:xfrm rot="16200000">
            <a:off x="5331817" y="2790592"/>
            <a:ext cx="577208" cy="49759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ectangle 57">
            <a:extLst>
              <a:ext uri="{FF2B5EF4-FFF2-40B4-BE49-F238E27FC236}">
                <a16:creationId xmlns:a16="http://schemas.microsoft.com/office/drawing/2014/main" xmlns="" id="{198389F7-7B4E-4405-83AD-B0E7B916F2CB}"/>
              </a:ext>
            </a:extLst>
          </p:cNvPr>
          <p:cNvSpPr/>
          <p:nvPr/>
        </p:nvSpPr>
        <p:spPr>
          <a:xfrm>
            <a:off x="6554156" y="3720983"/>
            <a:ext cx="3486061" cy="360000"/>
          </a:xfrm>
          <a:custGeom>
            <a:avLst/>
            <a:gdLst/>
            <a:ahLst/>
            <a:cxnLst/>
            <a:rect l="l" t="t" r="r" b="b"/>
            <a:pathLst>
              <a:path w="2655012" h="360000">
                <a:moveTo>
                  <a:pt x="0" y="0"/>
                </a:moveTo>
                <a:lnTo>
                  <a:pt x="2295012" y="0"/>
                </a:lnTo>
                <a:lnTo>
                  <a:pt x="2655012" y="360000"/>
                </a:lnTo>
                <a:lnTo>
                  <a:pt x="0" y="36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Isosceles Triangle 26">
            <a:extLst>
              <a:ext uri="{FF2B5EF4-FFF2-40B4-BE49-F238E27FC236}">
                <a16:creationId xmlns:a16="http://schemas.microsoft.com/office/drawing/2014/main" xmlns="" id="{34FBCD09-8265-46F8-B359-5C32B823B08A}"/>
              </a:ext>
            </a:extLst>
          </p:cNvPr>
          <p:cNvSpPr/>
          <p:nvPr/>
        </p:nvSpPr>
        <p:spPr>
          <a:xfrm rot="16200000">
            <a:off x="6016755" y="3665651"/>
            <a:ext cx="577208" cy="49759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59">
            <a:extLst>
              <a:ext uri="{FF2B5EF4-FFF2-40B4-BE49-F238E27FC236}">
                <a16:creationId xmlns:a16="http://schemas.microsoft.com/office/drawing/2014/main" xmlns="" id="{A1E4ED8E-D9D0-4452-9338-831E86B918EF}"/>
              </a:ext>
            </a:extLst>
          </p:cNvPr>
          <p:cNvSpPr/>
          <p:nvPr/>
        </p:nvSpPr>
        <p:spPr>
          <a:xfrm>
            <a:off x="7239094" y="4589310"/>
            <a:ext cx="2177518" cy="360000"/>
          </a:xfrm>
          <a:custGeom>
            <a:avLst/>
            <a:gdLst/>
            <a:ahLst/>
            <a:cxnLst/>
            <a:rect l="l" t="t" r="r" b="b"/>
            <a:pathLst>
              <a:path w="1611982" h="360000">
                <a:moveTo>
                  <a:pt x="0" y="0"/>
                </a:moveTo>
                <a:lnTo>
                  <a:pt x="1251982" y="0"/>
                </a:lnTo>
                <a:lnTo>
                  <a:pt x="1611982" y="360000"/>
                </a:lnTo>
                <a:lnTo>
                  <a:pt x="0" y="36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Isosceles Triangle 28">
            <a:extLst>
              <a:ext uri="{FF2B5EF4-FFF2-40B4-BE49-F238E27FC236}">
                <a16:creationId xmlns:a16="http://schemas.microsoft.com/office/drawing/2014/main" xmlns="" id="{CF33BB51-E518-402D-9E95-37968B9C9E11}"/>
              </a:ext>
            </a:extLst>
          </p:cNvPr>
          <p:cNvSpPr/>
          <p:nvPr/>
        </p:nvSpPr>
        <p:spPr>
          <a:xfrm rot="16200000">
            <a:off x="6701693" y="4540710"/>
            <a:ext cx="577208" cy="49759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ectangle 61">
            <a:extLst>
              <a:ext uri="{FF2B5EF4-FFF2-40B4-BE49-F238E27FC236}">
                <a16:creationId xmlns:a16="http://schemas.microsoft.com/office/drawing/2014/main" xmlns="" id="{7724C10C-5DC4-4169-8D23-84D0FA412432}"/>
              </a:ext>
            </a:extLst>
          </p:cNvPr>
          <p:cNvSpPr/>
          <p:nvPr/>
        </p:nvSpPr>
        <p:spPr>
          <a:xfrm>
            <a:off x="7889926" y="5457637"/>
            <a:ext cx="903081" cy="423011"/>
          </a:xfrm>
          <a:custGeom>
            <a:avLst/>
            <a:gdLst/>
            <a:ahLst/>
            <a:cxnLst/>
            <a:rect l="l" t="t" r="r" b="b"/>
            <a:pathLst>
              <a:path w="640960" h="360000">
                <a:moveTo>
                  <a:pt x="0" y="0"/>
                </a:moveTo>
                <a:lnTo>
                  <a:pt x="280960" y="0"/>
                </a:lnTo>
                <a:lnTo>
                  <a:pt x="640960" y="360000"/>
                </a:lnTo>
                <a:lnTo>
                  <a:pt x="0"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Isosceles Triangle 30">
            <a:extLst>
              <a:ext uri="{FF2B5EF4-FFF2-40B4-BE49-F238E27FC236}">
                <a16:creationId xmlns:a16="http://schemas.microsoft.com/office/drawing/2014/main" xmlns="" id="{3FF04449-372D-4A3D-B363-C49DFCEE79A1}"/>
              </a:ext>
            </a:extLst>
          </p:cNvPr>
          <p:cNvSpPr/>
          <p:nvPr/>
        </p:nvSpPr>
        <p:spPr>
          <a:xfrm rot="16200000">
            <a:off x="7386632" y="5415769"/>
            <a:ext cx="577208" cy="49759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ectangle 31">
            <a:extLst>
              <a:ext uri="{FF2B5EF4-FFF2-40B4-BE49-F238E27FC236}">
                <a16:creationId xmlns:a16="http://schemas.microsoft.com/office/drawing/2014/main" xmlns="" id="{9D3F08F6-0F78-447F-955E-4E7D55929EF1}"/>
              </a:ext>
            </a:extLst>
          </p:cNvPr>
          <p:cNvSpPr/>
          <p:nvPr/>
        </p:nvSpPr>
        <p:spPr>
          <a:xfrm>
            <a:off x="8325006" y="5880648"/>
            <a:ext cx="468000" cy="9773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93252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par>
                          <p:cTn id="46" fill="hold">
                            <p:stCondLst>
                              <p:cond delay="500"/>
                            </p:stCondLst>
                            <p:childTnLst>
                              <p:par>
                                <p:cTn id="47" presetID="2" presetClass="entr" presetSubtype="4"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par>
                          <p:cTn id="62" fill="hold">
                            <p:stCondLst>
                              <p:cond delay="500"/>
                            </p:stCondLst>
                            <p:childTnLst>
                              <p:par>
                                <p:cTn id="63" presetID="2" presetClass="entr" presetSubtype="4"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animBg="1"/>
      <p:bldP spid="10" grpId="0" animBg="1"/>
      <p:bldP spid="11"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2">
            <a:extLst>
              <a:ext uri="{FF2B5EF4-FFF2-40B4-BE49-F238E27FC236}">
                <a16:creationId xmlns:a16="http://schemas.microsoft.com/office/drawing/2014/main" xmlns="" id="{42F95D4A-0E5D-484A-BF86-FA850D9ECDB8}"/>
              </a:ext>
            </a:extLst>
          </p:cNvPr>
          <p:cNvSpPr/>
          <p:nvPr/>
        </p:nvSpPr>
        <p:spPr>
          <a:xfrm>
            <a:off x="356929" y="222738"/>
            <a:ext cx="4506435" cy="1200329"/>
          </a:xfrm>
          <a:prstGeom prst="rect">
            <a:avLst/>
          </a:prstGeom>
        </p:spPr>
        <p:txBody>
          <a:bodyPr wrap="square">
            <a:spAutoFit/>
          </a:bodyPr>
          <a:lstStyle/>
          <a:p>
            <a:r>
              <a:rPr lang="en-US" altLang="ko-KR" sz="3600" dirty="0" smtClean="0">
                <a:latin typeface="+mj-lt"/>
                <a:cs typeface="Arial" pitchFamily="34" charset="0"/>
              </a:rPr>
              <a:t>SCOPE OF OUR </a:t>
            </a:r>
            <a:r>
              <a:rPr lang="en-US" altLang="ko-KR" sz="3600" dirty="0" smtClean="0">
                <a:solidFill>
                  <a:schemeClr val="bg1"/>
                </a:solidFill>
                <a:latin typeface="+mj-lt"/>
                <a:cs typeface="Arial" pitchFamily="34" charset="0"/>
              </a:rPr>
              <a:t>WORK</a:t>
            </a:r>
            <a:endParaRPr lang="en-US" altLang="ko-KR" sz="3600"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xmlns="" id="{90595B94-4FF8-4D7F-83B5-6216DFEF2605}"/>
              </a:ext>
            </a:extLst>
          </p:cNvPr>
          <p:cNvSpPr txBox="1"/>
          <p:nvPr/>
        </p:nvSpPr>
        <p:spPr>
          <a:xfrm>
            <a:off x="0" y="1431074"/>
            <a:ext cx="5756031" cy="4539704"/>
          </a:xfrm>
          <a:prstGeom prst="rect">
            <a:avLst/>
          </a:prstGeom>
          <a:noFill/>
        </p:spPr>
        <p:txBody>
          <a:bodyPr wrap="square" rtlCol="0">
            <a:spAutoFit/>
          </a:bodyPr>
          <a:lstStyle/>
          <a:p>
            <a:r>
              <a:rPr lang="en-US" sz="1700" dirty="0"/>
              <a:t>The purpose of any new technology is to make people </a:t>
            </a:r>
            <a:r>
              <a:rPr lang="en-US" sz="1700" dirty="0" smtClean="0"/>
              <a:t>life easier. Allows the </a:t>
            </a:r>
            <a:r>
              <a:rPr lang="en-US" sz="1700" dirty="0"/>
              <a:t>administrators to register the daily </a:t>
            </a:r>
            <a:r>
              <a:rPr lang="en-US" sz="1700" dirty="0" smtClean="0"/>
              <a:t>required information </a:t>
            </a:r>
            <a:r>
              <a:rPr lang="en-US" sz="1700" dirty="0"/>
              <a:t>of Students, Teachers &amp; office </a:t>
            </a:r>
            <a:r>
              <a:rPr lang="en-US" sz="1700" dirty="0" err="1" smtClean="0"/>
              <a:t>staff.School</a:t>
            </a:r>
            <a:r>
              <a:rPr lang="en-US" sz="1700" dirty="0" smtClean="0"/>
              <a:t> </a:t>
            </a:r>
            <a:r>
              <a:rPr lang="en-US" sz="1700" dirty="0"/>
              <a:t>Management System will organize work inside </a:t>
            </a:r>
            <a:r>
              <a:rPr lang="en-US" sz="1700" dirty="0" err="1" smtClean="0"/>
              <a:t>schoo</a:t>
            </a:r>
            <a:r>
              <a:rPr lang="en-US" sz="1700" dirty="0" smtClean="0"/>
              <a:t> </a:t>
            </a:r>
            <a:r>
              <a:rPr lang="en-US" sz="1700" dirty="0"/>
              <a:t>proposed system will do the following tasks</a:t>
            </a:r>
            <a:r>
              <a:rPr lang="en-US" sz="1700" dirty="0" smtClean="0"/>
              <a:t>:</a:t>
            </a:r>
          </a:p>
          <a:p>
            <a:pPr marL="285750" indent="-285750">
              <a:buFont typeface="Arial" pitchFamily="34" charset="0"/>
              <a:buChar char="•"/>
            </a:pPr>
            <a:r>
              <a:rPr lang="en-US" sz="1700" dirty="0" smtClean="0"/>
              <a:t>Insert </a:t>
            </a:r>
            <a:r>
              <a:rPr lang="en-US" sz="1700" dirty="0"/>
              <a:t>student’s information such as student name, </a:t>
            </a:r>
            <a:r>
              <a:rPr lang="en-US" sz="1700" dirty="0" smtClean="0"/>
              <a:t>student number</a:t>
            </a:r>
            <a:r>
              <a:rPr lang="en-US" sz="1700" dirty="0"/>
              <a:t>, address etc</a:t>
            </a:r>
            <a:r>
              <a:rPr lang="en-US" sz="1700" dirty="0" smtClean="0"/>
              <a:t>.</a:t>
            </a:r>
          </a:p>
          <a:p>
            <a:pPr marL="285750" indent="-285750" algn="just">
              <a:buFont typeface="Arial" pitchFamily="34" charset="0"/>
              <a:buChar char="•"/>
            </a:pPr>
            <a:r>
              <a:rPr lang="en-US" sz="1700" dirty="0" smtClean="0"/>
              <a:t>Insert Teacher </a:t>
            </a:r>
            <a:r>
              <a:rPr lang="en-US" sz="1700" dirty="0"/>
              <a:t>information such as </a:t>
            </a:r>
            <a:r>
              <a:rPr lang="en-US" sz="1700" dirty="0" smtClean="0"/>
              <a:t>Teacher name</a:t>
            </a:r>
            <a:r>
              <a:rPr lang="en-US" sz="1700" dirty="0"/>
              <a:t>, number, address etc</a:t>
            </a:r>
            <a:r>
              <a:rPr lang="en-US" sz="1700" dirty="0" smtClean="0"/>
              <a:t>.</a:t>
            </a:r>
          </a:p>
          <a:p>
            <a:pPr marL="285750" indent="-285750" algn="just">
              <a:buFont typeface="Arial" pitchFamily="34" charset="0"/>
              <a:buChar char="•"/>
            </a:pPr>
            <a:r>
              <a:rPr lang="en-US" sz="1700" dirty="0" smtClean="0"/>
              <a:t>Insert class and section’s </a:t>
            </a:r>
            <a:r>
              <a:rPr lang="en-US" sz="1700" dirty="0"/>
              <a:t>information such as section </a:t>
            </a:r>
            <a:r>
              <a:rPr lang="en-US" sz="1700" dirty="0" smtClean="0"/>
              <a:t>number and class name.</a:t>
            </a:r>
          </a:p>
          <a:p>
            <a:pPr marL="285750" indent="-285750" algn="just">
              <a:buFont typeface="Arial" pitchFamily="34" charset="0"/>
              <a:buChar char="•"/>
            </a:pPr>
            <a:r>
              <a:rPr lang="en-US" sz="1700" dirty="0" smtClean="0"/>
              <a:t>Design time table view time table.</a:t>
            </a:r>
          </a:p>
          <a:p>
            <a:pPr marL="285750" indent="-285750" algn="just">
              <a:buFont typeface="Arial" pitchFamily="34" charset="0"/>
              <a:buChar char="•"/>
            </a:pPr>
            <a:r>
              <a:rPr lang="en-US" sz="1700" dirty="0" smtClean="0"/>
              <a:t>Assign subjects to teachers </a:t>
            </a:r>
            <a:r>
              <a:rPr lang="en-US" sz="1700" dirty="0" err="1" smtClean="0"/>
              <a:t>i.e</a:t>
            </a:r>
            <a:r>
              <a:rPr lang="en-US" sz="1700" dirty="0" smtClean="0"/>
              <a:t> </a:t>
            </a:r>
            <a:r>
              <a:rPr lang="en-US" sz="1700" dirty="0" err="1" smtClean="0"/>
              <a:t>maths</a:t>
            </a:r>
            <a:r>
              <a:rPr lang="en-US" sz="1700" dirty="0" smtClean="0"/>
              <a:t> to some teacher.</a:t>
            </a:r>
          </a:p>
          <a:p>
            <a:pPr marL="285750" indent="-285750" algn="just">
              <a:buFont typeface="Arial" pitchFamily="34" charset="0"/>
              <a:buChar char="•"/>
            </a:pPr>
            <a:r>
              <a:rPr lang="en-US" sz="1700" dirty="0" smtClean="0"/>
              <a:t>Add hostel rooms and there categories </a:t>
            </a:r>
            <a:r>
              <a:rPr lang="en-US" sz="1700" dirty="0" err="1" smtClean="0"/>
              <a:t>i.e</a:t>
            </a:r>
            <a:r>
              <a:rPr lang="en-US" sz="1700" dirty="0" smtClean="0"/>
              <a:t> room name, id, type </a:t>
            </a:r>
            <a:r>
              <a:rPr lang="en-US" sz="1700" dirty="0" err="1" smtClean="0"/>
              <a:t>etc</a:t>
            </a:r>
            <a:endParaRPr lang="en-US" sz="1700" dirty="0" smtClean="0"/>
          </a:p>
          <a:p>
            <a:pPr marL="285750" indent="-285750" algn="just">
              <a:buFont typeface="Arial" pitchFamily="34" charset="0"/>
              <a:buChar char="•"/>
            </a:pPr>
            <a:r>
              <a:rPr lang="en-US" sz="1700" dirty="0" smtClean="0"/>
              <a:t>Add books with information such as book name, book id etc. </a:t>
            </a:r>
            <a:endParaRPr lang="en-US" altLang="ko-KR" sz="1700" dirty="0">
              <a:solidFill>
                <a:schemeClr val="bg1"/>
              </a:solidFill>
              <a:cs typeface="Arial"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48" t="8677" r="1281" b="9231"/>
          <a:stretch/>
        </p:blipFill>
        <p:spPr>
          <a:xfrm>
            <a:off x="5756031" y="474230"/>
            <a:ext cx="6541477" cy="3457772"/>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80" t="9713" b="8817"/>
          <a:stretch/>
        </p:blipFill>
        <p:spPr>
          <a:xfrm>
            <a:off x="5756031" y="474230"/>
            <a:ext cx="6541477" cy="345777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914" t="8969" b="5457"/>
          <a:stretch/>
        </p:blipFill>
        <p:spPr>
          <a:xfrm>
            <a:off x="5756031" y="474230"/>
            <a:ext cx="6541477" cy="3457772"/>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680" t="8768" b="4878"/>
          <a:stretch/>
        </p:blipFill>
        <p:spPr>
          <a:xfrm>
            <a:off x="5756031" y="493073"/>
            <a:ext cx="6541477" cy="3456733"/>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182" t="7783" b="6206"/>
          <a:stretch/>
        </p:blipFill>
        <p:spPr>
          <a:xfrm>
            <a:off x="5756031" y="492034"/>
            <a:ext cx="6512722" cy="3457772"/>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2682" t="8905" b="5086"/>
          <a:stretch/>
        </p:blipFill>
        <p:spPr>
          <a:xfrm>
            <a:off x="5722844" y="494110"/>
            <a:ext cx="6509760" cy="3455696"/>
          </a:xfrm>
          <a:prstGeom prst="rect">
            <a:avLst/>
          </a:prstGeom>
        </p:spPr>
      </p:pic>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l="2680" t="8868" b="5086"/>
          <a:stretch/>
        </p:blipFill>
        <p:spPr>
          <a:xfrm>
            <a:off x="5747514" y="494110"/>
            <a:ext cx="6529755" cy="3458810"/>
          </a:xfrm>
          <a:prstGeom prst="rect">
            <a:avLst/>
          </a:prstGeom>
        </p:spPr>
      </p:pic>
    </p:spTree>
    <p:extLst>
      <p:ext uri="{BB962C8B-B14F-4D97-AF65-F5344CB8AC3E}">
        <p14:creationId xmlns:p14="http://schemas.microsoft.com/office/powerpoint/2010/main" val="1651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 calcmode="lin" valueType="num">
                                      <p:cBhvr additive="base">
                                        <p:cTn id="1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 calcmode="lin" valueType="num">
                                      <p:cBhvr additive="base">
                                        <p:cTn id="2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9">
                                            <p:txEl>
                                              <p:pRg st="4" end="4"/>
                                            </p:txEl>
                                          </p:spTgt>
                                        </p:tgtEl>
                                        <p:attrNameLst>
                                          <p:attrName>style.visibility</p:attrName>
                                        </p:attrNameLst>
                                      </p:cBhvr>
                                      <p:to>
                                        <p:strVal val="visible"/>
                                      </p:to>
                                    </p:set>
                                    <p:anim calcmode="lin" valueType="num">
                                      <p:cBhvr additive="base">
                                        <p:cTn id="40"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anim calcmode="lin" valueType="num">
                                      <p:cBhvr additive="base">
                                        <p:cTn id="5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2" presetClass="entr" presetSubtype="4"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9">
                                            <p:txEl>
                                              <p:pRg st="6" end="6"/>
                                            </p:txEl>
                                          </p:spTgt>
                                        </p:tgtEl>
                                        <p:attrNameLst>
                                          <p:attrName>style.visibility</p:attrName>
                                        </p:attrNameLst>
                                      </p:cBhvr>
                                      <p:to>
                                        <p:strVal val="visible"/>
                                      </p:to>
                                    </p:set>
                                    <p:anim calcmode="lin" valueType="num">
                                      <p:cBhvr additive="base">
                                        <p:cTn id="62"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2" presetClass="entr" presetSubtype="4" fill="hold"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9">
                                            <p:txEl>
                                              <p:pRg st="7" end="7"/>
                                            </p:txEl>
                                          </p:spTgt>
                                        </p:tgtEl>
                                        <p:attrNameLst>
                                          <p:attrName>style.visibility</p:attrName>
                                        </p:attrNameLst>
                                      </p:cBhvr>
                                      <p:to>
                                        <p:strVal val="visible"/>
                                      </p:to>
                                    </p:set>
                                    <p:anim calcmode="lin" valueType="num">
                                      <p:cBhvr additive="base">
                                        <p:cTn id="73"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par>
                          <p:cTn id="75" fill="hold">
                            <p:stCondLst>
                              <p:cond delay="500"/>
                            </p:stCondLst>
                            <p:childTnLst>
                              <p:par>
                                <p:cTn id="76" presetID="2" presetClass="entr" presetSubtype="4" fill="hold" nodeType="after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additive="base">
                                        <p:cTn id="78" dur="500" fill="hold"/>
                                        <p:tgtEl>
                                          <p:spTgt spid="15"/>
                                        </p:tgtEl>
                                        <p:attrNameLst>
                                          <p:attrName>ppt_x</p:attrName>
                                        </p:attrNameLst>
                                      </p:cBhvr>
                                      <p:tavLst>
                                        <p:tav tm="0">
                                          <p:val>
                                            <p:strVal val="#ppt_x"/>
                                          </p:val>
                                        </p:tav>
                                        <p:tav tm="100000">
                                          <p:val>
                                            <p:strVal val="#ppt_x"/>
                                          </p:val>
                                        </p:tav>
                                      </p:tavLst>
                                    </p:anim>
                                    <p:anim calcmode="lin" valueType="num">
                                      <p:cBhvr additive="base">
                                        <p:cTn id="7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xmlns="" id="{9C2C176E-E246-4BBC-B0FB-8706F699C9DB}"/>
              </a:ext>
            </a:extLst>
          </p:cNvPr>
          <p:cNvGrpSpPr/>
          <p:nvPr/>
        </p:nvGrpSpPr>
        <p:grpSpPr>
          <a:xfrm>
            <a:off x="7806630" y="3269223"/>
            <a:ext cx="3259421" cy="3261222"/>
            <a:chOff x="2265079" y="1581548"/>
            <a:chExt cx="3028217" cy="3029891"/>
          </a:xfrm>
        </p:grpSpPr>
        <p:sp>
          <p:nvSpPr>
            <p:cNvPr id="61" name="Freeform: Shape 60">
              <a:extLst>
                <a:ext uri="{FF2B5EF4-FFF2-40B4-BE49-F238E27FC236}">
                  <a16:creationId xmlns:a16="http://schemas.microsoft.com/office/drawing/2014/main" xmlns="" id="{284A45A4-8AD6-4CC6-BF88-4855531DBC9D}"/>
                </a:ext>
              </a:extLst>
            </p:cNvPr>
            <p:cNvSpPr/>
            <p:nvPr/>
          </p:nvSpPr>
          <p:spPr>
            <a:xfrm>
              <a:off x="2265854" y="1584775"/>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62" name="Freeform: Shape 61">
              <a:extLst>
                <a:ext uri="{FF2B5EF4-FFF2-40B4-BE49-F238E27FC236}">
                  <a16:creationId xmlns:a16="http://schemas.microsoft.com/office/drawing/2014/main" xmlns="" id="{31E39169-71B6-43B0-9067-E72AC4DE671D}"/>
                </a:ext>
              </a:extLst>
            </p:cNvPr>
            <p:cNvSpPr/>
            <p:nvPr/>
          </p:nvSpPr>
          <p:spPr>
            <a:xfrm>
              <a:off x="2265079" y="1581548"/>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sp>
        <p:nvSpPr>
          <p:cNvPr id="71" name="Freeform: Shape 70">
            <a:extLst>
              <a:ext uri="{FF2B5EF4-FFF2-40B4-BE49-F238E27FC236}">
                <a16:creationId xmlns:a16="http://schemas.microsoft.com/office/drawing/2014/main" xmlns="" id="{B748CEDB-8AD7-4710-8BAA-D296049EC930}"/>
              </a:ext>
            </a:extLst>
          </p:cNvPr>
          <p:cNvSpPr/>
          <p:nvPr/>
        </p:nvSpPr>
        <p:spPr>
          <a:xfrm>
            <a:off x="6950778" y="882284"/>
            <a:ext cx="2777886" cy="4003297"/>
          </a:xfrm>
          <a:custGeom>
            <a:avLst/>
            <a:gdLst>
              <a:gd name="connsiteX0" fmla="*/ 1012072 w 3080644"/>
              <a:gd name="connsiteY0" fmla="*/ 3220106 h 4439610"/>
              <a:gd name="connsiteX1" fmla="*/ 998456 w 3080644"/>
              <a:gd name="connsiteY1" fmla="*/ 3229609 h 4439610"/>
              <a:gd name="connsiteX2" fmla="*/ 962396 w 3080644"/>
              <a:gd name="connsiteY2" fmla="*/ 3356060 h 4439610"/>
              <a:gd name="connsiteX3" fmla="*/ 967019 w 3080644"/>
              <a:gd name="connsiteY3" fmla="*/ 3386898 h 4439610"/>
              <a:gd name="connsiteX4" fmla="*/ 2308946 w 3080644"/>
              <a:gd name="connsiteY4" fmla="*/ 281 h 4439610"/>
              <a:gd name="connsiteX5" fmla="*/ 2488812 w 3080644"/>
              <a:gd name="connsiteY5" fmla="*/ 48840 h 4439610"/>
              <a:gd name="connsiteX6" fmla="*/ 2621336 w 3080644"/>
              <a:gd name="connsiteY6" fmla="*/ 156633 h 4439610"/>
              <a:gd name="connsiteX7" fmla="*/ 2720730 w 3080644"/>
              <a:gd name="connsiteY7" fmla="*/ 341421 h 4439610"/>
              <a:gd name="connsiteX8" fmla="*/ 2724462 w 3080644"/>
              <a:gd name="connsiteY8" fmla="*/ 396483 h 4439610"/>
              <a:gd name="connsiteX9" fmla="*/ 2765527 w 3080644"/>
              <a:gd name="connsiteY9" fmla="*/ 475812 h 4439610"/>
              <a:gd name="connsiteX10" fmla="*/ 2870052 w 3080644"/>
              <a:gd name="connsiteY10" fmla="*/ 599937 h 4439610"/>
              <a:gd name="connsiteX11" fmla="*/ 2960580 w 3080644"/>
              <a:gd name="connsiteY11" fmla="*/ 758592 h 4439610"/>
              <a:gd name="connsiteX12" fmla="*/ 2985778 w 3080644"/>
              <a:gd name="connsiteY12" fmla="*/ 861253 h 4439610"/>
              <a:gd name="connsiteX13" fmla="*/ 2984378 w 3080644"/>
              <a:gd name="connsiteY13" fmla="*/ 1020375 h 4439610"/>
              <a:gd name="connsiteX14" fmla="*/ 3052508 w 3080644"/>
              <a:gd name="connsiteY14" fmla="*/ 1264425 h 4439610"/>
              <a:gd name="connsiteX15" fmla="*/ 3070706 w 3080644"/>
              <a:gd name="connsiteY15" fmla="*/ 1427281 h 4439610"/>
              <a:gd name="connsiteX16" fmla="*/ 3049708 w 3080644"/>
              <a:gd name="connsiteY16" fmla="*/ 1536940 h 4439610"/>
              <a:gd name="connsiteX17" fmla="*/ 3052508 w 3080644"/>
              <a:gd name="connsiteY17" fmla="*/ 1562605 h 4439610"/>
              <a:gd name="connsiteX18" fmla="*/ 3019376 w 3080644"/>
              <a:gd name="connsiteY18" fmla="*/ 1547206 h 4439610"/>
              <a:gd name="connsiteX19" fmla="*/ 2996511 w 3080644"/>
              <a:gd name="connsiteY19" fmla="*/ 1492143 h 4439610"/>
              <a:gd name="connsiteX20" fmla="*/ 2982045 w 3080644"/>
              <a:gd name="connsiteY20" fmla="*/ 1477677 h 4439610"/>
              <a:gd name="connsiteX21" fmla="*/ 3023576 w 3080644"/>
              <a:gd name="connsiteY21" fmla="*/ 1674598 h 4439610"/>
              <a:gd name="connsiteX22" fmla="*/ 3024042 w 3080644"/>
              <a:gd name="connsiteY22" fmla="*/ 1714729 h 4439610"/>
              <a:gd name="connsiteX23" fmla="*/ 3018910 w 3080644"/>
              <a:gd name="connsiteY23" fmla="*/ 1788457 h 4439610"/>
              <a:gd name="connsiteX24" fmla="*/ 3029642 w 3080644"/>
              <a:gd name="connsiteY24" fmla="*/ 2003576 h 4439610"/>
              <a:gd name="connsiteX25" fmla="*/ 3033842 w 3080644"/>
              <a:gd name="connsiteY25" fmla="*/ 2022241 h 4439610"/>
              <a:gd name="connsiteX26" fmla="*/ 3033842 w 3080644"/>
              <a:gd name="connsiteY26" fmla="*/ 2062838 h 4439610"/>
              <a:gd name="connsiteX27" fmla="*/ 3040842 w 3080644"/>
              <a:gd name="connsiteY27" fmla="*/ 2106236 h 4439610"/>
              <a:gd name="connsiteX28" fmla="*/ 3043641 w 3080644"/>
              <a:gd name="connsiteY28" fmla="*/ 2141700 h 4439610"/>
              <a:gd name="connsiteX29" fmla="*/ 3019376 w 3080644"/>
              <a:gd name="connsiteY29" fmla="*/ 2172032 h 4439610"/>
              <a:gd name="connsiteX30" fmla="*/ 3015176 w 3080644"/>
              <a:gd name="connsiteY30" fmla="*/ 2210295 h 4439610"/>
              <a:gd name="connsiteX31" fmla="*/ 3027309 w 3080644"/>
              <a:gd name="connsiteY31" fmla="*/ 2236427 h 4439610"/>
              <a:gd name="connsiteX32" fmla="*/ 3031975 w 3080644"/>
              <a:gd name="connsiteY32" fmla="*/ 2312955 h 4439610"/>
              <a:gd name="connsiteX33" fmla="*/ 3013776 w 3080644"/>
              <a:gd name="connsiteY33" fmla="*/ 2388083 h 4439610"/>
              <a:gd name="connsiteX34" fmla="*/ 3026842 w 3080644"/>
              <a:gd name="connsiteY34" fmla="*/ 2440813 h 4439610"/>
              <a:gd name="connsiteX35" fmla="*/ 3035708 w 3080644"/>
              <a:gd name="connsiteY35" fmla="*/ 2519675 h 4439610"/>
              <a:gd name="connsiteX36" fmla="*/ 2994664 w 3080644"/>
              <a:gd name="connsiteY36" fmla="*/ 2801522 h 4439610"/>
              <a:gd name="connsiteX37" fmla="*/ 2850383 w 3080644"/>
              <a:gd name="connsiteY37" fmla="*/ 2974514 h 4439610"/>
              <a:gd name="connsiteX38" fmla="*/ 1839152 w 3080644"/>
              <a:gd name="connsiteY38" fmla="*/ 3077828 h 4439610"/>
              <a:gd name="connsiteX39" fmla="*/ 1839722 w 3080644"/>
              <a:gd name="connsiteY39" fmla="*/ 3074971 h 4439610"/>
              <a:gd name="connsiteX40" fmla="*/ 1584473 w 3080644"/>
              <a:gd name="connsiteY40" fmla="*/ 3080570 h 4439610"/>
              <a:gd name="connsiteX41" fmla="*/ 1527076 w 3080644"/>
              <a:gd name="connsiteY41" fmla="*/ 2985377 h 4439610"/>
              <a:gd name="connsiteX42" fmla="*/ 1493012 w 3080644"/>
              <a:gd name="connsiteY42" fmla="*/ 3048839 h 4439610"/>
              <a:gd name="connsiteX43" fmla="*/ 1479480 w 3080644"/>
              <a:gd name="connsiteY43" fmla="*/ 3134700 h 4439610"/>
              <a:gd name="connsiteX44" fmla="*/ 1398752 w 3080644"/>
              <a:gd name="connsiteY44" fmla="*/ 3373150 h 4439610"/>
              <a:gd name="connsiteX45" fmla="*/ 1258761 w 3080644"/>
              <a:gd name="connsiteY45" fmla="*/ 3624667 h 4439610"/>
              <a:gd name="connsiteX46" fmla="*/ 1166368 w 3080644"/>
              <a:gd name="connsiteY46" fmla="*/ 3782389 h 4439610"/>
              <a:gd name="connsiteX47" fmla="*/ 1217231 w 3080644"/>
              <a:gd name="connsiteY47" fmla="*/ 3960177 h 4439610"/>
              <a:gd name="connsiteX48" fmla="*/ 1225630 w 3080644"/>
              <a:gd name="connsiteY48" fmla="*/ 4055838 h 4439610"/>
              <a:gd name="connsiteX49" fmla="*/ 1198565 w 3080644"/>
              <a:gd name="connsiteY49" fmla="*/ 4434746 h 4439610"/>
              <a:gd name="connsiteX50" fmla="*/ 1075840 w 3080644"/>
              <a:gd name="connsiteY50" fmla="*/ 4436146 h 4439610"/>
              <a:gd name="connsiteX51" fmla="*/ 1078640 w 3080644"/>
              <a:gd name="connsiteY51" fmla="*/ 4341885 h 4439610"/>
              <a:gd name="connsiteX52" fmla="*/ 1045509 w 3080644"/>
              <a:gd name="connsiteY52" fmla="*/ 4179029 h 4439610"/>
              <a:gd name="connsiteX53" fmla="*/ 1010512 w 3080644"/>
              <a:gd name="connsiteY53" fmla="*/ 4194896 h 4439610"/>
              <a:gd name="connsiteX54" fmla="*/ 877053 w 3080644"/>
              <a:gd name="connsiteY54" fmla="*/ 4370350 h 4439610"/>
              <a:gd name="connsiteX55" fmla="*/ 852788 w 3080644"/>
              <a:gd name="connsiteY55" fmla="*/ 4419814 h 4439610"/>
              <a:gd name="connsiteX56" fmla="*/ 798659 w 3080644"/>
              <a:gd name="connsiteY56" fmla="*/ 4430079 h 4439610"/>
              <a:gd name="connsiteX57" fmla="*/ 390353 w 3080644"/>
              <a:gd name="connsiteY57" fmla="*/ 4431480 h 4439610"/>
              <a:gd name="connsiteX58" fmla="*/ 330624 w 3080644"/>
              <a:gd name="connsiteY58" fmla="*/ 4345152 h 4439610"/>
              <a:gd name="connsiteX59" fmla="*/ 417418 w 3080644"/>
              <a:gd name="connsiteY59" fmla="*/ 4271890 h 4439610"/>
              <a:gd name="connsiteX60" fmla="*/ 629270 w 3080644"/>
              <a:gd name="connsiteY60" fmla="*/ 4140766 h 4439610"/>
              <a:gd name="connsiteX61" fmla="*/ 854655 w 3080644"/>
              <a:gd name="connsiteY61" fmla="*/ 3752525 h 4439610"/>
              <a:gd name="connsiteX62" fmla="*/ 904177 w 3080644"/>
              <a:gd name="connsiteY62" fmla="*/ 3610493 h 4439610"/>
              <a:gd name="connsiteX63" fmla="*/ 934079 w 3080644"/>
              <a:gd name="connsiteY63" fmla="*/ 3506319 h 4439610"/>
              <a:gd name="connsiteX64" fmla="*/ 927574 w 3080644"/>
              <a:gd name="connsiteY64" fmla="*/ 3515515 h 4439610"/>
              <a:gd name="connsiteX65" fmla="*/ 757236 w 3080644"/>
              <a:gd name="connsiteY65" fmla="*/ 3829614 h 4439610"/>
              <a:gd name="connsiteX66" fmla="*/ 646288 w 3080644"/>
              <a:gd name="connsiteY66" fmla="*/ 3780046 h 4439610"/>
              <a:gd name="connsiteX67" fmla="*/ 687845 w 3080644"/>
              <a:gd name="connsiteY67" fmla="*/ 3696436 h 4439610"/>
              <a:gd name="connsiteX68" fmla="*/ 725497 w 3080644"/>
              <a:gd name="connsiteY68" fmla="*/ 3536257 h 4439610"/>
              <a:gd name="connsiteX69" fmla="*/ 687452 w 3080644"/>
              <a:gd name="connsiteY69" fmla="*/ 3536031 h 4439610"/>
              <a:gd name="connsiteX70" fmla="*/ 494767 w 3080644"/>
              <a:gd name="connsiteY70" fmla="*/ 3638547 h 4439610"/>
              <a:gd name="connsiteX71" fmla="*/ 452459 w 3080644"/>
              <a:gd name="connsiteY71" fmla="*/ 3672981 h 4439610"/>
              <a:gd name="connsiteX72" fmla="*/ 399529 w 3080644"/>
              <a:gd name="connsiteY72" fmla="*/ 3659795 h 4439610"/>
              <a:gd name="connsiteX73" fmla="*/ 31755 w 3080644"/>
              <a:gd name="connsiteY73" fmla="*/ 3491953 h 4439610"/>
              <a:gd name="connsiteX74" fmla="*/ 13794 w 3080644"/>
              <a:gd name="connsiteY74" fmla="*/ 3389581 h 4439610"/>
              <a:gd name="connsiteX75" fmla="*/ 122189 w 3080644"/>
              <a:gd name="connsiteY75" fmla="*/ 3359641 h 4439610"/>
              <a:gd name="connsiteX76" fmla="*/ 367016 w 3080644"/>
              <a:gd name="connsiteY76" fmla="*/ 3329460 h 4439610"/>
              <a:gd name="connsiteX77" fmla="*/ 730498 w 3080644"/>
              <a:gd name="connsiteY77" fmla="*/ 3073655 h 4439610"/>
              <a:gd name="connsiteX78" fmla="*/ 930990 w 3080644"/>
              <a:gd name="connsiteY78" fmla="*/ 2853676 h 4439610"/>
              <a:gd name="connsiteX79" fmla="*/ 1144392 w 3080644"/>
              <a:gd name="connsiteY79" fmla="*/ 2597933 h 4439610"/>
              <a:gd name="connsiteX80" fmla="*/ 1252705 w 3080644"/>
              <a:gd name="connsiteY80" fmla="*/ 2468769 h 4439610"/>
              <a:gd name="connsiteX81" fmla="*/ 1305401 w 3080644"/>
              <a:gd name="connsiteY81" fmla="*/ 2412606 h 4439610"/>
              <a:gd name="connsiteX82" fmla="*/ 1330036 w 3080644"/>
              <a:gd name="connsiteY82" fmla="*/ 2385821 h 4439610"/>
              <a:gd name="connsiteX83" fmla="*/ 1317469 w 3080644"/>
              <a:gd name="connsiteY83" fmla="*/ 2383581 h 4439610"/>
              <a:gd name="connsiteX84" fmla="*/ 1067441 w 3080644"/>
              <a:gd name="connsiteY84" fmla="*/ 2339087 h 4439610"/>
              <a:gd name="connsiteX85" fmla="*/ 1042709 w 3080644"/>
              <a:gd name="connsiteY85" fmla="*/ 2340020 h 4439610"/>
              <a:gd name="connsiteX86" fmla="*/ 960115 w 3080644"/>
              <a:gd name="connsiteY86" fmla="*/ 2320422 h 4439610"/>
              <a:gd name="connsiteX87" fmla="*/ 880320 w 3080644"/>
              <a:gd name="connsiteY87" fmla="*/ 2285424 h 4439610"/>
              <a:gd name="connsiteX88" fmla="*/ 683867 w 3080644"/>
              <a:gd name="connsiteY88" fmla="*/ 2273291 h 4439610"/>
              <a:gd name="connsiteX89" fmla="*/ 513078 w 3080644"/>
              <a:gd name="connsiteY89" fmla="*/ 2156633 h 4439610"/>
              <a:gd name="connsiteX90" fmla="*/ 503745 w 3080644"/>
              <a:gd name="connsiteY90" fmla="*/ 2129568 h 4439610"/>
              <a:gd name="connsiteX91" fmla="*/ 486480 w 3080644"/>
              <a:gd name="connsiteY91" fmla="*/ 1980244 h 4439610"/>
              <a:gd name="connsiteX92" fmla="*/ 493013 w 3080644"/>
              <a:gd name="connsiteY92" fmla="*/ 1909782 h 4439610"/>
              <a:gd name="connsiteX93" fmla="*/ 488346 w 3080644"/>
              <a:gd name="connsiteY93" fmla="*/ 1887384 h 4439610"/>
              <a:gd name="connsiteX94" fmla="*/ 396886 w 3080644"/>
              <a:gd name="connsiteY94" fmla="*/ 1753926 h 4439610"/>
              <a:gd name="connsiteX95" fmla="*/ 336223 w 3080644"/>
              <a:gd name="connsiteY95" fmla="*/ 1658266 h 4439610"/>
              <a:gd name="connsiteX96" fmla="*/ 294226 w 3080644"/>
              <a:gd name="connsiteY96" fmla="*/ 1596670 h 4439610"/>
              <a:gd name="connsiteX97" fmla="*/ 292359 w 3080644"/>
              <a:gd name="connsiteY97" fmla="*/ 1557006 h 4439610"/>
              <a:gd name="connsiteX98" fmla="*/ 350222 w 3080644"/>
              <a:gd name="connsiteY98" fmla="*/ 1319955 h 4439610"/>
              <a:gd name="connsiteX99" fmla="*/ 386620 w 3080644"/>
              <a:gd name="connsiteY99" fmla="*/ 1260692 h 4439610"/>
              <a:gd name="connsiteX100" fmla="*/ 403886 w 3080644"/>
              <a:gd name="connsiteY100" fmla="*/ 1241560 h 4439610"/>
              <a:gd name="connsiteX101" fmla="*/ 446349 w 3080644"/>
              <a:gd name="connsiteY101" fmla="*/ 1247626 h 4439610"/>
              <a:gd name="connsiteX102" fmla="*/ 498612 w 3080644"/>
              <a:gd name="connsiteY102" fmla="*/ 1325554 h 4439610"/>
              <a:gd name="connsiteX103" fmla="*/ 559275 w 3080644"/>
              <a:gd name="connsiteY103" fmla="*/ 1341886 h 4439610"/>
              <a:gd name="connsiteX104" fmla="*/ 592872 w 3080644"/>
              <a:gd name="connsiteY104" fmla="*/ 1325554 h 4439610"/>
              <a:gd name="connsiteX105" fmla="*/ 614805 w 3080644"/>
              <a:gd name="connsiteY105" fmla="*/ 1331621 h 4439610"/>
              <a:gd name="connsiteX106" fmla="*/ 620871 w 3080644"/>
              <a:gd name="connsiteY106" fmla="*/ 1342820 h 4439610"/>
              <a:gd name="connsiteX107" fmla="*/ 776727 w 3080644"/>
              <a:gd name="connsiteY107" fmla="*/ 1660598 h 4439610"/>
              <a:gd name="connsiteX108" fmla="*/ 947049 w 3080644"/>
              <a:gd name="connsiteY108" fmla="*/ 1996577 h 4439610"/>
              <a:gd name="connsiteX109" fmla="*/ 934450 w 3080644"/>
              <a:gd name="connsiteY109" fmla="*/ 2043240 h 4439610"/>
              <a:gd name="connsiteX110" fmla="*/ 931183 w 3080644"/>
              <a:gd name="connsiteY110" fmla="*/ 2059106 h 4439610"/>
              <a:gd name="connsiteX111" fmla="*/ 985779 w 3080644"/>
              <a:gd name="connsiteY111" fmla="*/ 2129101 h 4439610"/>
              <a:gd name="connsiteX112" fmla="*/ 1000712 w 3080644"/>
              <a:gd name="connsiteY112" fmla="*/ 2128167 h 4439610"/>
              <a:gd name="connsiteX113" fmla="*/ 1085640 w 3080644"/>
              <a:gd name="connsiteY113" fmla="*/ 2136100 h 4439610"/>
              <a:gd name="connsiteX114" fmla="*/ 1136503 w 3080644"/>
              <a:gd name="connsiteY114" fmla="*/ 2165032 h 4439610"/>
              <a:gd name="connsiteX115" fmla="*/ 1398752 w 3080644"/>
              <a:gd name="connsiteY115" fmla="*/ 2163632 h 4439610"/>
              <a:gd name="connsiteX116" fmla="*/ 1788859 w 3080644"/>
              <a:gd name="connsiteY116" fmla="*/ 2191163 h 4439610"/>
              <a:gd name="connsiteX117" fmla="*/ 1889186 w 3080644"/>
              <a:gd name="connsiteY117" fmla="*/ 2172032 h 4439610"/>
              <a:gd name="connsiteX118" fmla="*/ 2030576 w 3080644"/>
              <a:gd name="connsiteY118" fmla="*/ 1187897 h 4439610"/>
              <a:gd name="connsiteX119" fmla="*/ 2246161 w 3080644"/>
              <a:gd name="connsiteY119" fmla="*/ 1003109 h 4439610"/>
              <a:gd name="connsiteX120" fmla="*/ 2235428 w 3080644"/>
              <a:gd name="connsiteY120" fmla="*/ 912582 h 4439610"/>
              <a:gd name="connsiteX121" fmla="*/ 2164034 w 3080644"/>
              <a:gd name="connsiteY121" fmla="*/ 886451 h 4439610"/>
              <a:gd name="connsiteX122" fmla="*/ 2059507 w 3080644"/>
              <a:gd name="connsiteY122" fmla="*/ 907916 h 4439610"/>
              <a:gd name="connsiteX123" fmla="*/ 2009577 w 3080644"/>
              <a:gd name="connsiteY123" fmla="*/ 872918 h 4439610"/>
              <a:gd name="connsiteX124" fmla="*/ 2001644 w 3080644"/>
              <a:gd name="connsiteY124" fmla="*/ 817856 h 4439610"/>
              <a:gd name="connsiteX125" fmla="*/ 1981112 w 3080644"/>
              <a:gd name="connsiteY125" fmla="*/ 797323 h 4439610"/>
              <a:gd name="connsiteX126" fmla="*/ 1965714 w 3080644"/>
              <a:gd name="connsiteY126" fmla="*/ 766059 h 4439610"/>
              <a:gd name="connsiteX127" fmla="*/ 1956381 w 3080644"/>
              <a:gd name="connsiteY127" fmla="*/ 741794 h 4439610"/>
              <a:gd name="connsiteX128" fmla="*/ 1933049 w 3080644"/>
              <a:gd name="connsiteY128" fmla="*/ 697930 h 4439610"/>
              <a:gd name="connsiteX129" fmla="*/ 1922783 w 3080644"/>
              <a:gd name="connsiteY129" fmla="*/ 677865 h 4439610"/>
              <a:gd name="connsiteX130" fmla="*/ 1888252 w 3080644"/>
              <a:gd name="connsiteY130" fmla="*/ 664332 h 4439610"/>
              <a:gd name="connsiteX131" fmla="*/ 1867720 w 3080644"/>
              <a:gd name="connsiteY131" fmla="*/ 613469 h 4439610"/>
              <a:gd name="connsiteX132" fmla="*/ 1893852 w 3080644"/>
              <a:gd name="connsiteY132" fmla="*/ 557940 h 4439610"/>
              <a:gd name="connsiteX133" fmla="*/ 1919517 w 3080644"/>
              <a:gd name="connsiteY133" fmla="*/ 453880 h 4439610"/>
              <a:gd name="connsiteX134" fmla="*/ 1918584 w 3080644"/>
              <a:gd name="connsiteY134" fmla="*/ 396483 h 4439610"/>
              <a:gd name="connsiteX135" fmla="*/ 1928850 w 3080644"/>
              <a:gd name="connsiteY135" fmla="*/ 228961 h 4439610"/>
              <a:gd name="connsiteX136" fmla="*/ 1913451 w 3080644"/>
              <a:gd name="connsiteY136" fmla="*/ 192098 h 4439610"/>
              <a:gd name="connsiteX137" fmla="*/ 1947982 w 3080644"/>
              <a:gd name="connsiteY137" fmla="*/ 131435 h 4439610"/>
              <a:gd name="connsiteX138" fmla="*/ 2056241 w 3080644"/>
              <a:gd name="connsiteY138" fmla="*/ 76839 h 4439610"/>
              <a:gd name="connsiteX139" fmla="*/ 2244762 w 3080644"/>
              <a:gd name="connsiteY139" fmla="*/ 9643 h 4439610"/>
              <a:gd name="connsiteX140" fmla="*/ 2308946 w 3080644"/>
              <a:gd name="connsiteY140" fmla="*/ 281 h 443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080644" h="4439610">
                <a:moveTo>
                  <a:pt x="1012072" y="3220106"/>
                </a:moveTo>
                <a:lnTo>
                  <a:pt x="998456" y="3229609"/>
                </a:lnTo>
                <a:cubicBezTo>
                  <a:pt x="943555" y="3272612"/>
                  <a:pt x="952339" y="3307176"/>
                  <a:pt x="962396" y="3356060"/>
                </a:cubicBezTo>
                <a:lnTo>
                  <a:pt x="967019" y="3386898"/>
                </a:lnTo>
                <a:close/>
                <a:moveTo>
                  <a:pt x="2308946" y="281"/>
                </a:moveTo>
                <a:cubicBezTo>
                  <a:pt x="2371920" y="-2431"/>
                  <a:pt x="2431416" y="14543"/>
                  <a:pt x="2488812" y="48840"/>
                </a:cubicBezTo>
                <a:cubicBezTo>
                  <a:pt x="2538275" y="78705"/>
                  <a:pt x="2581672" y="115103"/>
                  <a:pt x="2621336" y="156633"/>
                </a:cubicBezTo>
                <a:cubicBezTo>
                  <a:pt x="2661467" y="198163"/>
                  <a:pt x="2716063" y="285425"/>
                  <a:pt x="2720730" y="341421"/>
                </a:cubicBezTo>
                <a:cubicBezTo>
                  <a:pt x="2722129" y="359620"/>
                  <a:pt x="2723530" y="377818"/>
                  <a:pt x="2724462" y="396483"/>
                </a:cubicBezTo>
                <a:cubicBezTo>
                  <a:pt x="2727729" y="442214"/>
                  <a:pt x="2723996" y="462746"/>
                  <a:pt x="2765527" y="475812"/>
                </a:cubicBezTo>
                <a:cubicBezTo>
                  <a:pt x="2828522" y="496344"/>
                  <a:pt x="2842988" y="542541"/>
                  <a:pt x="2870052" y="599937"/>
                </a:cubicBezTo>
                <a:cubicBezTo>
                  <a:pt x="2898518" y="660599"/>
                  <a:pt x="2944715" y="696997"/>
                  <a:pt x="2960580" y="758592"/>
                </a:cubicBezTo>
                <a:cubicBezTo>
                  <a:pt x="2968980" y="791257"/>
                  <a:pt x="2990444" y="829054"/>
                  <a:pt x="2985778" y="861253"/>
                </a:cubicBezTo>
                <a:cubicBezTo>
                  <a:pt x="2977379" y="918182"/>
                  <a:pt x="2966646" y="967179"/>
                  <a:pt x="2984378" y="1020375"/>
                </a:cubicBezTo>
                <a:cubicBezTo>
                  <a:pt x="3010510" y="1097837"/>
                  <a:pt x="3017043" y="1189764"/>
                  <a:pt x="3052508" y="1264425"/>
                </a:cubicBezTo>
                <a:cubicBezTo>
                  <a:pt x="3080038" y="1322754"/>
                  <a:pt x="3089838" y="1368951"/>
                  <a:pt x="3070706" y="1427281"/>
                </a:cubicBezTo>
                <a:cubicBezTo>
                  <a:pt x="3059507" y="1461812"/>
                  <a:pt x="3043641" y="1500543"/>
                  <a:pt x="3049708" y="1536940"/>
                </a:cubicBezTo>
                <a:cubicBezTo>
                  <a:pt x="3051574" y="1547206"/>
                  <a:pt x="3066040" y="1557939"/>
                  <a:pt x="3052508" y="1562605"/>
                </a:cubicBezTo>
                <a:cubicBezTo>
                  <a:pt x="3039442" y="1566805"/>
                  <a:pt x="3025442" y="1556072"/>
                  <a:pt x="3019376" y="1547206"/>
                </a:cubicBezTo>
                <a:cubicBezTo>
                  <a:pt x="3008177" y="1530874"/>
                  <a:pt x="3007244" y="1508942"/>
                  <a:pt x="2996511" y="1492143"/>
                </a:cubicBezTo>
                <a:cubicBezTo>
                  <a:pt x="2993244" y="1487477"/>
                  <a:pt x="2991378" y="1481411"/>
                  <a:pt x="2982045" y="1477677"/>
                </a:cubicBezTo>
                <a:cubicBezTo>
                  <a:pt x="2991845" y="1545340"/>
                  <a:pt x="2993244" y="1612535"/>
                  <a:pt x="3023576" y="1674598"/>
                </a:cubicBezTo>
                <a:cubicBezTo>
                  <a:pt x="3030109" y="1687664"/>
                  <a:pt x="3030576" y="1700263"/>
                  <a:pt x="3024042" y="1714729"/>
                </a:cubicBezTo>
                <a:cubicBezTo>
                  <a:pt x="3013310" y="1738061"/>
                  <a:pt x="3017509" y="1763726"/>
                  <a:pt x="3018910" y="1788457"/>
                </a:cubicBezTo>
                <a:cubicBezTo>
                  <a:pt x="3022176" y="1860319"/>
                  <a:pt x="3025909" y="1931714"/>
                  <a:pt x="3029642" y="2003576"/>
                </a:cubicBezTo>
                <a:cubicBezTo>
                  <a:pt x="3030109" y="2010109"/>
                  <a:pt x="3030109" y="2016642"/>
                  <a:pt x="3033842" y="2022241"/>
                </a:cubicBezTo>
                <a:cubicBezTo>
                  <a:pt x="3043641" y="2035774"/>
                  <a:pt x="3040842" y="2048840"/>
                  <a:pt x="3033842" y="2062838"/>
                </a:cubicBezTo>
                <a:cubicBezTo>
                  <a:pt x="3022176" y="2085704"/>
                  <a:pt x="3023109" y="2088970"/>
                  <a:pt x="3040842" y="2106236"/>
                </a:cubicBezTo>
                <a:cubicBezTo>
                  <a:pt x="3055774" y="2120702"/>
                  <a:pt x="3056240" y="2124434"/>
                  <a:pt x="3043641" y="2141700"/>
                </a:cubicBezTo>
                <a:cubicBezTo>
                  <a:pt x="3035708" y="2151966"/>
                  <a:pt x="3027309" y="2161765"/>
                  <a:pt x="3019376" y="2172032"/>
                </a:cubicBezTo>
                <a:cubicBezTo>
                  <a:pt x="3010043" y="2183698"/>
                  <a:pt x="3009110" y="2196763"/>
                  <a:pt x="3015176" y="2210295"/>
                </a:cubicBezTo>
                <a:cubicBezTo>
                  <a:pt x="3018910" y="2219162"/>
                  <a:pt x="3021709" y="2228961"/>
                  <a:pt x="3027309" y="2236427"/>
                </a:cubicBezTo>
                <a:cubicBezTo>
                  <a:pt x="3046441" y="2261158"/>
                  <a:pt x="3040842" y="2286357"/>
                  <a:pt x="3031975" y="2312955"/>
                </a:cubicBezTo>
                <a:cubicBezTo>
                  <a:pt x="3024042" y="2337687"/>
                  <a:pt x="3013776" y="2361485"/>
                  <a:pt x="3013776" y="2388083"/>
                </a:cubicBezTo>
                <a:cubicBezTo>
                  <a:pt x="3013776" y="2406749"/>
                  <a:pt x="3016576" y="2424948"/>
                  <a:pt x="3026842" y="2440813"/>
                </a:cubicBezTo>
                <a:cubicBezTo>
                  <a:pt x="3042708" y="2466011"/>
                  <a:pt x="3037575" y="2493076"/>
                  <a:pt x="3035708" y="2519675"/>
                </a:cubicBezTo>
                <a:cubicBezTo>
                  <a:pt x="3026842" y="2633067"/>
                  <a:pt x="2998864" y="2687663"/>
                  <a:pt x="2994664" y="2801522"/>
                </a:cubicBezTo>
                <a:cubicBezTo>
                  <a:pt x="2962188" y="2904273"/>
                  <a:pt x="2877914" y="2943717"/>
                  <a:pt x="2850383" y="2974514"/>
                </a:cubicBezTo>
                <a:cubicBezTo>
                  <a:pt x="2654690" y="3020565"/>
                  <a:pt x="2021062" y="3065229"/>
                  <a:pt x="1839152" y="3077828"/>
                </a:cubicBezTo>
                <a:lnTo>
                  <a:pt x="1839722" y="3074971"/>
                </a:lnTo>
                <a:lnTo>
                  <a:pt x="1584473" y="3080570"/>
                </a:lnTo>
                <a:cubicBezTo>
                  <a:pt x="1561141" y="3038573"/>
                  <a:pt x="1556008" y="3017108"/>
                  <a:pt x="1527076" y="2985377"/>
                </a:cubicBezTo>
                <a:cubicBezTo>
                  <a:pt x="1500012" y="2955979"/>
                  <a:pt x="1496746" y="3026440"/>
                  <a:pt x="1493012" y="3048839"/>
                </a:cubicBezTo>
                <a:cubicBezTo>
                  <a:pt x="1488346" y="3077304"/>
                  <a:pt x="1484146" y="3106235"/>
                  <a:pt x="1479480" y="3134700"/>
                </a:cubicBezTo>
                <a:cubicBezTo>
                  <a:pt x="1475280" y="3160365"/>
                  <a:pt x="1422083" y="3319954"/>
                  <a:pt x="1398752" y="3373150"/>
                </a:cubicBezTo>
                <a:cubicBezTo>
                  <a:pt x="1360021" y="3461345"/>
                  <a:pt x="1309158" y="3542539"/>
                  <a:pt x="1258761" y="3624667"/>
                </a:cubicBezTo>
                <a:cubicBezTo>
                  <a:pt x="1227030" y="3676463"/>
                  <a:pt x="1194366" y="3727793"/>
                  <a:pt x="1166368" y="3782389"/>
                </a:cubicBezTo>
                <a:cubicBezTo>
                  <a:pt x="1123437" y="3865917"/>
                  <a:pt x="1178034" y="3887849"/>
                  <a:pt x="1217231" y="3960177"/>
                </a:cubicBezTo>
                <a:cubicBezTo>
                  <a:pt x="1225164" y="3975110"/>
                  <a:pt x="1234496" y="4039972"/>
                  <a:pt x="1225630" y="4055838"/>
                </a:cubicBezTo>
                <a:cubicBezTo>
                  <a:pt x="1217697" y="4070770"/>
                  <a:pt x="1197166" y="4391349"/>
                  <a:pt x="1198565" y="4434746"/>
                </a:cubicBezTo>
                <a:cubicBezTo>
                  <a:pt x="1175700" y="4443612"/>
                  <a:pt x="1106638" y="4438012"/>
                  <a:pt x="1075840" y="4436146"/>
                </a:cubicBezTo>
                <a:cubicBezTo>
                  <a:pt x="1073041" y="4422613"/>
                  <a:pt x="1080973" y="4362884"/>
                  <a:pt x="1078640" y="4341885"/>
                </a:cubicBezTo>
                <a:cubicBezTo>
                  <a:pt x="1074907" y="4311554"/>
                  <a:pt x="1066508" y="4186963"/>
                  <a:pt x="1045509" y="4179029"/>
                </a:cubicBezTo>
                <a:cubicBezTo>
                  <a:pt x="1034310" y="4174830"/>
                  <a:pt x="1019377" y="4188829"/>
                  <a:pt x="1010512" y="4194896"/>
                </a:cubicBezTo>
                <a:cubicBezTo>
                  <a:pt x="986246" y="4211694"/>
                  <a:pt x="891986" y="4327886"/>
                  <a:pt x="877053" y="4370350"/>
                </a:cubicBezTo>
                <a:cubicBezTo>
                  <a:pt x="870521" y="4389015"/>
                  <a:pt x="871454" y="4410481"/>
                  <a:pt x="852788" y="4419814"/>
                </a:cubicBezTo>
                <a:cubicBezTo>
                  <a:pt x="836456" y="4427746"/>
                  <a:pt x="816391" y="4427746"/>
                  <a:pt x="798659" y="4430079"/>
                </a:cubicBezTo>
                <a:cubicBezTo>
                  <a:pt x="754795" y="4436146"/>
                  <a:pt x="482747" y="4441279"/>
                  <a:pt x="390353" y="4431480"/>
                </a:cubicBezTo>
                <a:cubicBezTo>
                  <a:pt x="345090" y="4426346"/>
                  <a:pt x="326891" y="4387149"/>
                  <a:pt x="330624" y="4345152"/>
                </a:cubicBezTo>
                <a:cubicBezTo>
                  <a:pt x="335756" y="4293822"/>
                  <a:pt x="369354" y="4275623"/>
                  <a:pt x="417418" y="4271890"/>
                </a:cubicBezTo>
                <a:cubicBezTo>
                  <a:pt x="470148" y="4267690"/>
                  <a:pt x="605472" y="4170163"/>
                  <a:pt x="629270" y="4140766"/>
                </a:cubicBezTo>
                <a:cubicBezTo>
                  <a:pt x="676867" y="4081970"/>
                  <a:pt x="826190" y="3822987"/>
                  <a:pt x="854655" y="3752525"/>
                </a:cubicBezTo>
                <a:cubicBezTo>
                  <a:pt x="873554" y="3705862"/>
                  <a:pt x="889536" y="3658381"/>
                  <a:pt x="904177" y="3610493"/>
                </a:cubicBezTo>
                <a:lnTo>
                  <a:pt x="934079" y="3506319"/>
                </a:lnTo>
                <a:lnTo>
                  <a:pt x="927574" y="3515515"/>
                </a:lnTo>
                <a:cubicBezTo>
                  <a:pt x="889477" y="3576407"/>
                  <a:pt x="771861" y="3794958"/>
                  <a:pt x="757236" y="3829614"/>
                </a:cubicBezTo>
                <a:cubicBezTo>
                  <a:pt x="733001" y="3828118"/>
                  <a:pt x="673212" y="3794479"/>
                  <a:pt x="646288" y="3780046"/>
                </a:cubicBezTo>
                <a:cubicBezTo>
                  <a:pt x="649376" y="3766716"/>
                  <a:pt x="681246" y="3716287"/>
                  <a:pt x="687845" y="3696436"/>
                </a:cubicBezTo>
                <a:cubicBezTo>
                  <a:pt x="697049" y="3667613"/>
                  <a:pt x="741095" y="3552088"/>
                  <a:pt x="725497" y="3536257"/>
                </a:cubicBezTo>
                <a:cubicBezTo>
                  <a:pt x="717165" y="3527842"/>
                  <a:pt x="697937" y="3534247"/>
                  <a:pt x="687452" y="3536031"/>
                </a:cubicBezTo>
                <a:cubicBezTo>
                  <a:pt x="658673" y="3541088"/>
                  <a:pt x="525783" y="3606543"/>
                  <a:pt x="494767" y="3638547"/>
                </a:cubicBezTo>
                <a:cubicBezTo>
                  <a:pt x="481162" y="3652627"/>
                  <a:pt x="473111" y="3672318"/>
                  <a:pt x="452459" y="3672981"/>
                </a:cubicBezTo>
                <a:cubicBezTo>
                  <a:pt x="434487" y="3673350"/>
                  <a:pt x="416442" y="3665040"/>
                  <a:pt x="399529" y="3659795"/>
                </a:cubicBezTo>
                <a:cubicBezTo>
                  <a:pt x="357569" y="3647084"/>
                  <a:pt x="110788" y="3539031"/>
                  <a:pt x="31755" y="3491953"/>
                </a:cubicBezTo>
                <a:cubicBezTo>
                  <a:pt x="-6825" y="3468590"/>
                  <a:pt x="-6958" y="3425803"/>
                  <a:pt x="13794" y="3389581"/>
                </a:cubicBezTo>
                <a:cubicBezTo>
                  <a:pt x="39667" y="3345545"/>
                  <a:pt x="77419" y="3343093"/>
                  <a:pt x="122189" y="3359641"/>
                </a:cubicBezTo>
                <a:cubicBezTo>
                  <a:pt x="171350" y="3377703"/>
                  <a:pt x="333440" y="3346041"/>
                  <a:pt x="367016" y="3329460"/>
                </a:cubicBezTo>
                <a:cubicBezTo>
                  <a:pt x="434171" y="3296296"/>
                  <a:pt x="675717" y="3125233"/>
                  <a:pt x="730498" y="3073655"/>
                </a:cubicBezTo>
                <a:cubicBezTo>
                  <a:pt x="803141" y="3005379"/>
                  <a:pt x="866646" y="2929334"/>
                  <a:pt x="930990" y="2853676"/>
                </a:cubicBezTo>
                <a:cubicBezTo>
                  <a:pt x="1002684" y="2768685"/>
                  <a:pt x="1073538" y="2683309"/>
                  <a:pt x="1144392" y="2597933"/>
                </a:cubicBezTo>
                <a:cubicBezTo>
                  <a:pt x="1180431" y="2555018"/>
                  <a:pt x="1216665" y="2511684"/>
                  <a:pt x="1252705" y="2468769"/>
                </a:cubicBezTo>
                <a:cubicBezTo>
                  <a:pt x="1269339" y="2449216"/>
                  <a:pt x="1287411" y="2430961"/>
                  <a:pt x="1305401" y="2412606"/>
                </a:cubicBezTo>
                <a:lnTo>
                  <a:pt x="1330036" y="2385821"/>
                </a:lnTo>
                <a:lnTo>
                  <a:pt x="1317469" y="2383581"/>
                </a:lnTo>
                <a:cubicBezTo>
                  <a:pt x="1223508" y="2367778"/>
                  <a:pt x="1112938" y="2352794"/>
                  <a:pt x="1067441" y="2339087"/>
                </a:cubicBezTo>
                <a:cubicBezTo>
                  <a:pt x="1059041" y="2336754"/>
                  <a:pt x="1051109" y="2335354"/>
                  <a:pt x="1042709" y="2340020"/>
                </a:cubicBezTo>
                <a:cubicBezTo>
                  <a:pt x="1012844" y="2356352"/>
                  <a:pt x="976447" y="2351220"/>
                  <a:pt x="960115" y="2320422"/>
                </a:cubicBezTo>
                <a:cubicBezTo>
                  <a:pt x="940983" y="2284490"/>
                  <a:pt x="913451" y="2284957"/>
                  <a:pt x="880320" y="2285424"/>
                </a:cubicBezTo>
                <a:cubicBezTo>
                  <a:pt x="814524" y="2286824"/>
                  <a:pt x="748262" y="2289157"/>
                  <a:pt x="683867" y="2273291"/>
                </a:cubicBezTo>
                <a:cubicBezTo>
                  <a:pt x="612938" y="2256026"/>
                  <a:pt x="559275" y="2210762"/>
                  <a:pt x="513078" y="2156633"/>
                </a:cubicBezTo>
                <a:cubicBezTo>
                  <a:pt x="506545" y="2149166"/>
                  <a:pt x="503279" y="2139367"/>
                  <a:pt x="503745" y="2129568"/>
                </a:cubicBezTo>
                <a:cubicBezTo>
                  <a:pt x="505145" y="2078705"/>
                  <a:pt x="491613" y="2030174"/>
                  <a:pt x="486480" y="1980244"/>
                </a:cubicBezTo>
                <a:cubicBezTo>
                  <a:pt x="484146" y="1955979"/>
                  <a:pt x="478081" y="1932181"/>
                  <a:pt x="493013" y="1909782"/>
                </a:cubicBezTo>
                <a:cubicBezTo>
                  <a:pt x="498146" y="1901850"/>
                  <a:pt x="492546" y="1894383"/>
                  <a:pt x="488346" y="1887384"/>
                </a:cubicBezTo>
                <a:cubicBezTo>
                  <a:pt x="459882" y="1841654"/>
                  <a:pt x="428150" y="1797790"/>
                  <a:pt x="396886" y="1753926"/>
                </a:cubicBezTo>
                <a:cubicBezTo>
                  <a:pt x="374954" y="1723128"/>
                  <a:pt x="354422" y="1691397"/>
                  <a:pt x="336223" y="1658266"/>
                </a:cubicBezTo>
                <a:cubicBezTo>
                  <a:pt x="324091" y="1636334"/>
                  <a:pt x="310092" y="1616268"/>
                  <a:pt x="294226" y="1596670"/>
                </a:cubicBezTo>
                <a:cubicBezTo>
                  <a:pt x="283960" y="1584071"/>
                  <a:pt x="281626" y="1571005"/>
                  <a:pt x="292359" y="1557006"/>
                </a:cubicBezTo>
                <a:cubicBezTo>
                  <a:pt x="343689" y="1491677"/>
                  <a:pt x="307292" y="1389484"/>
                  <a:pt x="350222" y="1319955"/>
                </a:cubicBezTo>
                <a:cubicBezTo>
                  <a:pt x="362355" y="1300356"/>
                  <a:pt x="374487" y="1280758"/>
                  <a:pt x="386620" y="1260692"/>
                </a:cubicBezTo>
                <a:cubicBezTo>
                  <a:pt x="391287" y="1253226"/>
                  <a:pt x="397352" y="1247160"/>
                  <a:pt x="403886" y="1241560"/>
                </a:cubicBezTo>
                <a:cubicBezTo>
                  <a:pt x="422551" y="1227095"/>
                  <a:pt x="433283" y="1228494"/>
                  <a:pt x="446349" y="1247626"/>
                </a:cubicBezTo>
                <a:cubicBezTo>
                  <a:pt x="464081" y="1273292"/>
                  <a:pt x="480413" y="1300356"/>
                  <a:pt x="498612" y="1325554"/>
                </a:cubicBezTo>
                <a:cubicBezTo>
                  <a:pt x="518211" y="1352619"/>
                  <a:pt x="528011" y="1354953"/>
                  <a:pt x="559275" y="1341886"/>
                </a:cubicBezTo>
                <a:cubicBezTo>
                  <a:pt x="570941" y="1337220"/>
                  <a:pt x="582140" y="1331621"/>
                  <a:pt x="592872" y="1325554"/>
                </a:cubicBezTo>
                <a:cubicBezTo>
                  <a:pt x="602672" y="1319955"/>
                  <a:pt x="609205" y="1322754"/>
                  <a:pt x="614805" y="1331621"/>
                </a:cubicBezTo>
                <a:cubicBezTo>
                  <a:pt x="617138" y="1335354"/>
                  <a:pt x="619471" y="1339087"/>
                  <a:pt x="620871" y="1342820"/>
                </a:cubicBezTo>
                <a:cubicBezTo>
                  <a:pt x="648869" y="1425415"/>
                  <a:pt x="737530" y="1583137"/>
                  <a:pt x="776727" y="1660598"/>
                </a:cubicBezTo>
                <a:cubicBezTo>
                  <a:pt x="833190" y="1772592"/>
                  <a:pt x="892919" y="1883184"/>
                  <a:pt x="947049" y="1996577"/>
                </a:cubicBezTo>
                <a:cubicBezTo>
                  <a:pt x="961048" y="2025975"/>
                  <a:pt x="961048" y="2025975"/>
                  <a:pt x="934450" y="2043240"/>
                </a:cubicBezTo>
                <a:cubicBezTo>
                  <a:pt x="926983" y="2047907"/>
                  <a:pt x="926983" y="2052573"/>
                  <a:pt x="931183" y="2059106"/>
                </a:cubicBezTo>
                <a:cubicBezTo>
                  <a:pt x="947049" y="2084304"/>
                  <a:pt x="965248" y="2107636"/>
                  <a:pt x="985779" y="2129101"/>
                </a:cubicBezTo>
                <a:cubicBezTo>
                  <a:pt x="991379" y="2135167"/>
                  <a:pt x="995113" y="2135634"/>
                  <a:pt x="1000712" y="2128167"/>
                </a:cubicBezTo>
                <a:cubicBezTo>
                  <a:pt x="1023577" y="2099236"/>
                  <a:pt x="1068374" y="2102036"/>
                  <a:pt x="1085640" y="2136100"/>
                </a:cubicBezTo>
                <a:cubicBezTo>
                  <a:pt x="1097305" y="2159432"/>
                  <a:pt x="1112704" y="2165499"/>
                  <a:pt x="1136503" y="2165032"/>
                </a:cubicBezTo>
                <a:cubicBezTo>
                  <a:pt x="1223763" y="2163632"/>
                  <a:pt x="1311491" y="2165499"/>
                  <a:pt x="1398752" y="2163632"/>
                </a:cubicBezTo>
                <a:cubicBezTo>
                  <a:pt x="1475747" y="2162232"/>
                  <a:pt x="1714664" y="2166432"/>
                  <a:pt x="1788859" y="2191163"/>
                </a:cubicBezTo>
                <a:cubicBezTo>
                  <a:pt x="1824323" y="2203296"/>
                  <a:pt x="1858388" y="2196763"/>
                  <a:pt x="1889186" y="2172032"/>
                </a:cubicBezTo>
                <a:cubicBezTo>
                  <a:pt x="1957781" y="2116502"/>
                  <a:pt x="1967580" y="1249026"/>
                  <a:pt x="2030576" y="1187897"/>
                </a:cubicBezTo>
                <a:cubicBezTo>
                  <a:pt x="2136502" y="1084770"/>
                  <a:pt x="2240095" y="1009176"/>
                  <a:pt x="2246161" y="1003109"/>
                </a:cubicBezTo>
                <a:cubicBezTo>
                  <a:pt x="2263427" y="986311"/>
                  <a:pt x="2243361" y="922849"/>
                  <a:pt x="2235428" y="912582"/>
                </a:cubicBezTo>
                <a:cubicBezTo>
                  <a:pt x="2216764" y="889251"/>
                  <a:pt x="2194365" y="880385"/>
                  <a:pt x="2164034" y="886451"/>
                </a:cubicBezTo>
                <a:cubicBezTo>
                  <a:pt x="2129036" y="893450"/>
                  <a:pt x="2094971" y="904650"/>
                  <a:pt x="2059507" y="907916"/>
                </a:cubicBezTo>
                <a:cubicBezTo>
                  <a:pt x="2029176" y="911183"/>
                  <a:pt x="2017510" y="902783"/>
                  <a:pt x="2009577" y="872918"/>
                </a:cubicBezTo>
                <a:cubicBezTo>
                  <a:pt x="2005844" y="859386"/>
                  <a:pt x="2003511" y="831388"/>
                  <a:pt x="2001644" y="817856"/>
                </a:cubicBezTo>
                <a:cubicBezTo>
                  <a:pt x="2000245" y="804789"/>
                  <a:pt x="1993712" y="799190"/>
                  <a:pt x="1981112" y="797323"/>
                </a:cubicBezTo>
                <a:cubicBezTo>
                  <a:pt x="1957781" y="794057"/>
                  <a:pt x="1953115" y="785191"/>
                  <a:pt x="1965714" y="766059"/>
                </a:cubicBezTo>
                <a:cubicBezTo>
                  <a:pt x="1975513" y="751593"/>
                  <a:pt x="1968980" y="746926"/>
                  <a:pt x="1956381" y="741794"/>
                </a:cubicBezTo>
                <a:cubicBezTo>
                  <a:pt x="1929316" y="731528"/>
                  <a:pt x="1926983" y="726861"/>
                  <a:pt x="1933049" y="697930"/>
                </a:cubicBezTo>
                <a:cubicBezTo>
                  <a:pt x="1934916" y="687664"/>
                  <a:pt x="1933049" y="681131"/>
                  <a:pt x="1922783" y="677865"/>
                </a:cubicBezTo>
                <a:cubicBezTo>
                  <a:pt x="1911117" y="673665"/>
                  <a:pt x="1899452" y="669465"/>
                  <a:pt x="1888252" y="664332"/>
                </a:cubicBezTo>
                <a:cubicBezTo>
                  <a:pt x="1863521" y="652666"/>
                  <a:pt x="1857454" y="639134"/>
                  <a:pt x="1867720" y="613469"/>
                </a:cubicBezTo>
                <a:cubicBezTo>
                  <a:pt x="1875187" y="594337"/>
                  <a:pt x="1884519" y="576138"/>
                  <a:pt x="1893852" y="557940"/>
                </a:cubicBezTo>
                <a:cubicBezTo>
                  <a:pt x="1910651" y="525275"/>
                  <a:pt x="1919517" y="490277"/>
                  <a:pt x="1919517" y="453880"/>
                </a:cubicBezTo>
                <a:cubicBezTo>
                  <a:pt x="1919517" y="430081"/>
                  <a:pt x="1920450" y="420282"/>
                  <a:pt x="1918584" y="396483"/>
                </a:cubicBezTo>
                <a:cubicBezTo>
                  <a:pt x="1913917" y="333954"/>
                  <a:pt x="1910184" y="287758"/>
                  <a:pt x="1928850" y="228961"/>
                </a:cubicBezTo>
                <a:cubicBezTo>
                  <a:pt x="1934449" y="212163"/>
                  <a:pt x="1917650" y="209363"/>
                  <a:pt x="1913451" y="192098"/>
                </a:cubicBezTo>
                <a:cubicBezTo>
                  <a:pt x="1908784" y="172032"/>
                  <a:pt x="1929783" y="142634"/>
                  <a:pt x="1947982" y="131435"/>
                </a:cubicBezTo>
                <a:cubicBezTo>
                  <a:pt x="1976446" y="114170"/>
                  <a:pt x="2026376" y="89904"/>
                  <a:pt x="2056241" y="76839"/>
                </a:cubicBezTo>
                <a:cubicBezTo>
                  <a:pt x="2117837" y="50707"/>
                  <a:pt x="2179432" y="25509"/>
                  <a:pt x="2244762" y="9643"/>
                </a:cubicBezTo>
                <a:cubicBezTo>
                  <a:pt x="2266577" y="4277"/>
                  <a:pt x="2287954" y="1185"/>
                  <a:pt x="2308946" y="281"/>
                </a:cubicBezTo>
                <a:close/>
              </a:path>
            </a:pathLst>
          </a:custGeom>
          <a:solidFill>
            <a:schemeClr val="bg1"/>
          </a:solidFill>
          <a:ln w="7147"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xmlns="" id="{D78D63F8-E2AF-445F-9DCD-3C2EC5529DD4}"/>
              </a:ext>
            </a:extLst>
          </p:cNvPr>
          <p:cNvGrpSpPr/>
          <p:nvPr/>
        </p:nvGrpSpPr>
        <p:grpSpPr>
          <a:xfrm>
            <a:off x="6943128" y="4915892"/>
            <a:ext cx="1791643" cy="1519698"/>
            <a:chOff x="431983" y="4908978"/>
            <a:chExt cx="1791643" cy="1519698"/>
          </a:xfrm>
        </p:grpSpPr>
        <p:sp>
          <p:nvSpPr>
            <p:cNvPr id="75" name="Rectangle 112">
              <a:extLst>
                <a:ext uri="{FF2B5EF4-FFF2-40B4-BE49-F238E27FC236}">
                  <a16:creationId xmlns:a16="http://schemas.microsoft.com/office/drawing/2014/main" xmlns="" id="{1AD6FCFC-A4C5-4F34-8A3F-59EA25185DA8}"/>
                </a:ext>
              </a:extLst>
            </p:cNvPr>
            <p:cNvSpPr/>
            <p:nvPr/>
          </p:nvSpPr>
          <p:spPr>
            <a:xfrm rot="10800000" flipH="1">
              <a:off x="431983" y="6207029"/>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6" name="Rectangle 98">
              <a:extLst>
                <a:ext uri="{FF2B5EF4-FFF2-40B4-BE49-F238E27FC236}">
                  <a16:creationId xmlns:a16="http://schemas.microsoft.com/office/drawing/2014/main" xmlns="" id="{8BDD0985-68F5-4E35-A196-2B9C0288E59F}"/>
                </a:ext>
              </a:extLst>
            </p:cNvPr>
            <p:cNvSpPr/>
            <p:nvPr/>
          </p:nvSpPr>
          <p:spPr>
            <a:xfrm rot="10800000" flipH="1">
              <a:off x="477202" y="5975783"/>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7" name="Rectangle 97">
              <a:extLst>
                <a:ext uri="{FF2B5EF4-FFF2-40B4-BE49-F238E27FC236}">
                  <a16:creationId xmlns:a16="http://schemas.microsoft.com/office/drawing/2014/main" xmlns="" id="{7A22BA94-8175-4B99-B3B3-8451D869E8A2}"/>
                </a:ext>
              </a:extLst>
            </p:cNvPr>
            <p:cNvSpPr/>
            <p:nvPr/>
          </p:nvSpPr>
          <p:spPr>
            <a:xfrm rot="10800000" flipH="1">
              <a:off x="608469" y="5777017"/>
              <a:ext cx="1438672" cy="177980"/>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8" name="Rectangle 26">
              <a:extLst>
                <a:ext uri="{FF2B5EF4-FFF2-40B4-BE49-F238E27FC236}">
                  <a16:creationId xmlns:a16="http://schemas.microsoft.com/office/drawing/2014/main" xmlns="" id="{B2D87D39-0714-4524-9E0D-2A364D836A4A}"/>
                </a:ext>
              </a:extLst>
            </p:cNvPr>
            <p:cNvSpPr/>
            <p:nvPr/>
          </p:nvSpPr>
          <p:spPr>
            <a:xfrm flipH="1" flipV="1">
              <a:off x="501262" y="5570427"/>
              <a:ext cx="1653085" cy="20450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79" name="Rectangle 39">
              <a:extLst>
                <a:ext uri="{FF2B5EF4-FFF2-40B4-BE49-F238E27FC236}">
                  <a16:creationId xmlns:a16="http://schemas.microsoft.com/office/drawing/2014/main" xmlns="" id="{E3B4C681-8919-4CB0-AE58-7519A6D77234}"/>
                </a:ext>
              </a:extLst>
            </p:cNvPr>
            <p:cNvSpPr/>
            <p:nvPr/>
          </p:nvSpPr>
          <p:spPr>
            <a:xfrm rot="10800000" flipV="1">
              <a:off x="523586" y="5358778"/>
              <a:ext cx="1608437" cy="198982"/>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0" name="Rectangle 112">
              <a:extLst>
                <a:ext uri="{FF2B5EF4-FFF2-40B4-BE49-F238E27FC236}">
                  <a16:creationId xmlns:a16="http://schemas.microsoft.com/office/drawing/2014/main" xmlns="" id="{71DA8745-0441-4F55-B09E-469645FA072A}"/>
                </a:ext>
              </a:extLst>
            </p:cNvPr>
            <p:cNvSpPr/>
            <p:nvPr/>
          </p:nvSpPr>
          <p:spPr>
            <a:xfrm rot="10800000" flipH="1">
              <a:off x="431983" y="5132611"/>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1" name="Rectangle 98">
              <a:extLst>
                <a:ext uri="{FF2B5EF4-FFF2-40B4-BE49-F238E27FC236}">
                  <a16:creationId xmlns:a16="http://schemas.microsoft.com/office/drawing/2014/main" xmlns="" id="{CDD46143-73D7-4FC5-A52C-E87C81EC2C26}"/>
                </a:ext>
              </a:extLst>
            </p:cNvPr>
            <p:cNvSpPr/>
            <p:nvPr/>
          </p:nvSpPr>
          <p:spPr>
            <a:xfrm rot="10800000" flipH="1">
              <a:off x="477202" y="4908978"/>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4" name="Group 3">
            <a:extLst>
              <a:ext uri="{FF2B5EF4-FFF2-40B4-BE49-F238E27FC236}">
                <a16:creationId xmlns:a16="http://schemas.microsoft.com/office/drawing/2014/main" xmlns="" id="{3DD5DD56-E624-4DC2-B17E-E3BBA7332D93}"/>
              </a:ext>
            </a:extLst>
          </p:cNvPr>
          <p:cNvGrpSpPr/>
          <p:nvPr/>
        </p:nvGrpSpPr>
        <p:grpSpPr>
          <a:xfrm>
            <a:off x="10167493" y="5190314"/>
            <a:ext cx="1420106" cy="1235751"/>
            <a:chOff x="4075906" y="5137696"/>
            <a:chExt cx="1420106" cy="1235751"/>
          </a:xfrm>
        </p:grpSpPr>
        <p:sp>
          <p:nvSpPr>
            <p:cNvPr id="83" name="Round Same Side Corner Rectangle 51">
              <a:extLst>
                <a:ext uri="{FF2B5EF4-FFF2-40B4-BE49-F238E27FC236}">
                  <a16:creationId xmlns:a16="http://schemas.microsoft.com/office/drawing/2014/main" xmlns="" id="{0CDE2D98-654E-4702-98C7-2136B6AC1DA7}"/>
                </a:ext>
              </a:extLst>
            </p:cNvPr>
            <p:cNvSpPr/>
            <p:nvPr/>
          </p:nvSpPr>
          <p:spPr>
            <a:xfrm rot="5400000" flipH="1">
              <a:off x="4674379" y="5298426"/>
              <a:ext cx="223160" cy="142010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84" name="Round Same Side Corner Rectangle 51">
              <a:extLst>
                <a:ext uri="{FF2B5EF4-FFF2-40B4-BE49-F238E27FC236}">
                  <a16:creationId xmlns:a16="http://schemas.microsoft.com/office/drawing/2014/main" xmlns="" id="{7A9C4189-21B1-4BBD-84F9-FD25FF5F0017}"/>
                </a:ext>
              </a:extLst>
            </p:cNvPr>
            <p:cNvSpPr/>
            <p:nvPr/>
          </p:nvSpPr>
          <p:spPr>
            <a:xfrm rot="16200000" flipH="1">
              <a:off x="4680603" y="5597643"/>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85" name="Round Same Side Corner Rectangle 51">
              <a:extLst>
                <a:ext uri="{FF2B5EF4-FFF2-40B4-BE49-F238E27FC236}">
                  <a16:creationId xmlns:a16="http://schemas.microsoft.com/office/drawing/2014/main" xmlns="" id="{D680304C-F5FD-431E-83A5-2E9386999FC0}"/>
                </a:ext>
              </a:extLst>
            </p:cNvPr>
            <p:cNvSpPr/>
            <p:nvPr/>
          </p:nvSpPr>
          <p:spPr>
            <a:xfrm rot="16200000" flipH="1">
              <a:off x="4680603" y="5077728"/>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86" name="Round Same Side Corner Rectangle 51">
              <a:extLst>
                <a:ext uri="{FF2B5EF4-FFF2-40B4-BE49-F238E27FC236}">
                  <a16:creationId xmlns:a16="http://schemas.microsoft.com/office/drawing/2014/main" xmlns="" id="{30A9CAEE-04EC-47B4-8527-E5EE80E920ED}"/>
                </a:ext>
              </a:extLst>
            </p:cNvPr>
            <p:cNvSpPr/>
            <p:nvPr/>
          </p:nvSpPr>
          <p:spPr>
            <a:xfrm rot="16200000" flipH="1">
              <a:off x="4662514" y="4825671"/>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sp>
          <p:nvSpPr>
            <p:cNvPr id="87" name="Round Same Side Corner Rectangle 51">
              <a:extLst>
                <a:ext uri="{FF2B5EF4-FFF2-40B4-BE49-F238E27FC236}">
                  <a16:creationId xmlns:a16="http://schemas.microsoft.com/office/drawing/2014/main" xmlns="" id="{93C44BBF-8AC6-48F1-96C4-F165AD8C6060}"/>
                </a:ext>
              </a:extLst>
            </p:cNvPr>
            <p:cNvSpPr/>
            <p:nvPr/>
          </p:nvSpPr>
          <p:spPr>
            <a:xfrm rot="5400000" flipH="1">
              <a:off x="4697692" y="4572604"/>
              <a:ext cx="210712" cy="1340896"/>
            </a:xfrm>
            <a:custGeom>
              <a:avLst/>
              <a:gdLst/>
              <a:ahLst/>
              <a:cxnLst/>
              <a:rect l="l" t="t" r="r" b="b"/>
              <a:pathLst>
                <a:path w="468002" h="2500353">
                  <a:moveTo>
                    <a:pt x="0" y="2500353"/>
                  </a:moveTo>
                  <a:lnTo>
                    <a:pt x="0" y="234001"/>
                  </a:lnTo>
                  <a:cubicBezTo>
                    <a:pt x="0" y="104766"/>
                    <a:pt x="104766" y="0"/>
                    <a:pt x="234001" y="0"/>
                  </a:cubicBezTo>
                  <a:cubicBezTo>
                    <a:pt x="363236" y="0"/>
                    <a:pt x="468002" y="104766"/>
                    <a:pt x="468002" y="234001"/>
                  </a:cubicBezTo>
                  <a:cubicBezTo>
                    <a:pt x="468002" y="989452"/>
                    <a:pt x="468001" y="1744902"/>
                    <a:pt x="468001" y="2500353"/>
                  </a:cubicBezTo>
                  <a:lnTo>
                    <a:pt x="467594" y="2500353"/>
                  </a:lnTo>
                  <a:cubicBezTo>
                    <a:pt x="429063" y="2409421"/>
                    <a:pt x="338980" y="2345641"/>
                    <a:pt x="234000" y="2345641"/>
                  </a:cubicBezTo>
                  <a:cubicBezTo>
                    <a:pt x="129020" y="2345641"/>
                    <a:pt x="38938" y="2409421"/>
                    <a:pt x="406" y="2500353"/>
                  </a:cubicBezTo>
                  <a:close/>
                </a:path>
              </a:pathLst>
            </a:cu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altLang="ko-KR" sz="1200" dirty="0"/>
                <a:t>D</a:t>
              </a:r>
              <a:endParaRPr lang="ko-KR" altLang="en-US" sz="1200" dirty="0"/>
            </a:p>
          </p:txBody>
        </p:sp>
      </p:grpSp>
      <p:sp>
        <p:nvSpPr>
          <p:cNvPr id="102" name="TextBox 101">
            <a:extLst>
              <a:ext uri="{FF2B5EF4-FFF2-40B4-BE49-F238E27FC236}">
                <a16:creationId xmlns:a16="http://schemas.microsoft.com/office/drawing/2014/main" xmlns="" id="{A4C6116B-CC42-4925-AC8E-E2CB9A71D01A}"/>
              </a:ext>
            </a:extLst>
          </p:cNvPr>
          <p:cNvSpPr txBox="1"/>
          <p:nvPr/>
        </p:nvSpPr>
        <p:spPr>
          <a:xfrm>
            <a:off x="851625" y="479917"/>
            <a:ext cx="3685811" cy="1323439"/>
          </a:xfrm>
          <a:prstGeom prst="rect">
            <a:avLst/>
          </a:prstGeom>
          <a:noFill/>
        </p:spPr>
        <p:txBody>
          <a:bodyPr wrap="square" rtlCol="0">
            <a:spAutoFit/>
          </a:bodyPr>
          <a:lstStyle/>
          <a:p>
            <a:r>
              <a:rPr lang="en-US" altLang="ko-KR" sz="4000" b="1" dirty="0" smtClean="0">
                <a:solidFill>
                  <a:schemeClr val="bg1"/>
                </a:solidFill>
                <a:cs typeface="Arial" pitchFamily="34" charset="0"/>
              </a:rPr>
              <a:t>Languages Used</a:t>
            </a:r>
            <a:endParaRPr lang="ko-KR" altLang="en-US" sz="4000" b="1" dirty="0">
              <a:solidFill>
                <a:schemeClr val="bg1"/>
              </a:solidFill>
              <a:cs typeface="Arial" pitchFamily="34" charset="0"/>
            </a:endParaRPr>
          </a:p>
        </p:txBody>
      </p:sp>
      <p:sp>
        <p:nvSpPr>
          <p:cNvPr id="31" name="Rounded Rectangle 13">
            <a:extLst>
              <a:ext uri="{FF2B5EF4-FFF2-40B4-BE49-F238E27FC236}">
                <a16:creationId xmlns:a16="http://schemas.microsoft.com/office/drawing/2014/main" xmlns="" id="{603C150A-684D-4467-9005-2CDBE0791ED7}"/>
              </a:ext>
            </a:extLst>
          </p:cNvPr>
          <p:cNvSpPr/>
          <p:nvPr/>
        </p:nvSpPr>
        <p:spPr>
          <a:xfrm>
            <a:off x="851625" y="1993887"/>
            <a:ext cx="4134025" cy="1196520"/>
          </a:xfrm>
          <a:prstGeom prst="roundRect">
            <a:avLst>
              <a:gd name="adj" fmla="val 12448"/>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ounded Rectangle 14">
            <a:extLst>
              <a:ext uri="{FF2B5EF4-FFF2-40B4-BE49-F238E27FC236}">
                <a16:creationId xmlns:a16="http://schemas.microsoft.com/office/drawing/2014/main" xmlns="" id="{5028E392-7C55-4609-908C-9031BA69C59E}"/>
              </a:ext>
            </a:extLst>
          </p:cNvPr>
          <p:cNvSpPr/>
          <p:nvPr/>
        </p:nvSpPr>
        <p:spPr>
          <a:xfrm>
            <a:off x="847674" y="3327398"/>
            <a:ext cx="4134025" cy="1196520"/>
          </a:xfrm>
          <a:prstGeom prst="roundRect">
            <a:avLst>
              <a:gd name="adj" fmla="val 12448"/>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TextBox 32">
            <a:extLst>
              <a:ext uri="{FF2B5EF4-FFF2-40B4-BE49-F238E27FC236}">
                <a16:creationId xmlns:a16="http://schemas.microsoft.com/office/drawing/2014/main" xmlns="" id="{E7165EB0-4551-4655-98B6-5F49BF0D42C7}"/>
              </a:ext>
            </a:extLst>
          </p:cNvPr>
          <p:cNvSpPr txBox="1"/>
          <p:nvPr/>
        </p:nvSpPr>
        <p:spPr>
          <a:xfrm>
            <a:off x="995081" y="2608945"/>
            <a:ext cx="3847112" cy="461665"/>
          </a:xfrm>
          <a:prstGeom prst="rect">
            <a:avLst/>
          </a:prstGeom>
          <a:noFill/>
        </p:spPr>
        <p:txBody>
          <a:bodyPr wrap="square" rtlCol="0">
            <a:spAutoFit/>
          </a:bodyPr>
          <a:lstStyle/>
          <a:p>
            <a:pPr algn="ctr"/>
            <a:r>
              <a:rPr lang="en-US" altLang="ko-KR" sz="1200" dirty="0" smtClean="0">
                <a:solidFill>
                  <a:schemeClr val="tx1">
                    <a:lumMod val="75000"/>
                    <a:lumOff val="25000"/>
                  </a:schemeClr>
                </a:solidFill>
                <a:cs typeface="Arial" pitchFamily="34" charset="0"/>
              </a:rPr>
              <a:t>For developing web pages and designing of developed web pages.</a:t>
            </a:r>
            <a:endParaRPr lang="ko-KR" altLang="en-US"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xmlns="" id="{0E7B1557-8FEF-4685-A91D-176EAA592221}"/>
              </a:ext>
            </a:extLst>
          </p:cNvPr>
          <p:cNvSpPr txBox="1"/>
          <p:nvPr/>
        </p:nvSpPr>
        <p:spPr>
          <a:xfrm>
            <a:off x="991130" y="3987119"/>
            <a:ext cx="3847112" cy="276999"/>
          </a:xfrm>
          <a:prstGeom prst="rect">
            <a:avLst/>
          </a:prstGeom>
          <a:noFill/>
        </p:spPr>
        <p:txBody>
          <a:bodyPr wrap="square" rtlCol="0">
            <a:spAutoFit/>
          </a:bodyPr>
          <a:lstStyle/>
          <a:p>
            <a:pPr algn="ctr"/>
            <a:r>
              <a:rPr lang="en-US" altLang="ko-KR" sz="1200" dirty="0" smtClean="0">
                <a:solidFill>
                  <a:schemeClr val="tx1">
                    <a:lumMod val="75000"/>
                    <a:lumOff val="25000"/>
                  </a:schemeClr>
                </a:solidFill>
                <a:cs typeface="Arial" pitchFamily="34" charset="0"/>
              </a:rPr>
              <a:t>For backend development we used these languages.</a:t>
            </a:r>
            <a:endParaRPr lang="ko-KR" altLang="en-US" sz="12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xmlns="" id="{FED83530-88C0-4EDE-9671-D9E8C043BA67}"/>
              </a:ext>
            </a:extLst>
          </p:cNvPr>
          <p:cNvSpPr txBox="1"/>
          <p:nvPr/>
        </p:nvSpPr>
        <p:spPr>
          <a:xfrm>
            <a:off x="991130" y="1997714"/>
            <a:ext cx="4130074" cy="553998"/>
          </a:xfrm>
          <a:prstGeom prst="rect">
            <a:avLst/>
          </a:prstGeom>
          <a:noFill/>
        </p:spPr>
        <p:txBody>
          <a:bodyPr wrap="square" rtlCol="0">
            <a:spAutoFit/>
          </a:bodyPr>
          <a:lstStyle/>
          <a:p>
            <a:r>
              <a:rPr lang="en-US" altLang="ko-KR" sz="3000" b="1" dirty="0" smtClean="0">
                <a:solidFill>
                  <a:schemeClr val="accent2"/>
                </a:solidFill>
                <a:cs typeface="Arial" pitchFamily="34" charset="0"/>
              </a:rPr>
              <a:t>Html, Bootstrap(</a:t>
            </a:r>
            <a:r>
              <a:rPr lang="en-US" altLang="ko-KR" sz="3000" b="1" dirty="0" err="1" smtClean="0">
                <a:solidFill>
                  <a:schemeClr val="accent2"/>
                </a:solidFill>
                <a:cs typeface="Arial" pitchFamily="34" charset="0"/>
              </a:rPr>
              <a:t>Css</a:t>
            </a:r>
            <a:r>
              <a:rPr lang="en-US" altLang="ko-KR" sz="3000" b="1" dirty="0" smtClean="0">
                <a:solidFill>
                  <a:schemeClr val="accent2"/>
                </a:solidFill>
                <a:cs typeface="Arial" pitchFamily="34" charset="0"/>
              </a:rPr>
              <a:t>)</a:t>
            </a:r>
            <a:endParaRPr lang="ko-KR" altLang="en-US" sz="3000" b="1" dirty="0">
              <a:solidFill>
                <a:schemeClr val="accent2"/>
              </a:solidFill>
              <a:cs typeface="Arial" pitchFamily="34" charset="0"/>
            </a:endParaRPr>
          </a:p>
        </p:txBody>
      </p:sp>
      <p:sp>
        <p:nvSpPr>
          <p:cNvPr id="36" name="TextBox 35">
            <a:extLst>
              <a:ext uri="{FF2B5EF4-FFF2-40B4-BE49-F238E27FC236}">
                <a16:creationId xmlns:a16="http://schemas.microsoft.com/office/drawing/2014/main" xmlns="" id="{83FDE553-57E3-46D5-B90F-9BCBE16194B6}"/>
              </a:ext>
            </a:extLst>
          </p:cNvPr>
          <p:cNvSpPr txBox="1"/>
          <p:nvPr/>
        </p:nvSpPr>
        <p:spPr>
          <a:xfrm>
            <a:off x="796157" y="3334007"/>
            <a:ext cx="4290726" cy="584775"/>
          </a:xfrm>
          <a:prstGeom prst="rect">
            <a:avLst/>
          </a:prstGeom>
          <a:noFill/>
        </p:spPr>
        <p:txBody>
          <a:bodyPr wrap="none" rtlCol="0">
            <a:spAutoFit/>
          </a:bodyPr>
          <a:lstStyle/>
          <a:p>
            <a:r>
              <a:rPr lang="en-US" altLang="ko-KR" sz="3200" b="1" dirty="0" err="1" smtClean="0">
                <a:solidFill>
                  <a:schemeClr val="accent1"/>
                </a:solidFill>
                <a:cs typeface="Arial" pitchFamily="34" charset="0"/>
              </a:rPr>
              <a:t>Php</a:t>
            </a:r>
            <a:r>
              <a:rPr lang="en-US" altLang="ko-KR" sz="3200" b="1" dirty="0" smtClean="0">
                <a:solidFill>
                  <a:schemeClr val="accent1"/>
                </a:solidFill>
                <a:cs typeface="Arial" pitchFamily="34" charset="0"/>
              </a:rPr>
              <a:t>, </a:t>
            </a:r>
            <a:r>
              <a:rPr lang="en-US" altLang="ko-KR" sz="3200" b="1" dirty="0" err="1" smtClean="0">
                <a:solidFill>
                  <a:schemeClr val="accent1"/>
                </a:solidFill>
                <a:cs typeface="Arial" pitchFamily="34" charset="0"/>
              </a:rPr>
              <a:t>Javascript</a:t>
            </a:r>
            <a:r>
              <a:rPr lang="en-US" altLang="ko-KR" sz="3200" b="1" dirty="0" smtClean="0">
                <a:solidFill>
                  <a:schemeClr val="accent1"/>
                </a:solidFill>
                <a:cs typeface="Arial" pitchFamily="34" charset="0"/>
              </a:rPr>
              <a:t>, </a:t>
            </a:r>
            <a:r>
              <a:rPr lang="en-US" altLang="ko-KR" sz="3200" b="1" dirty="0">
                <a:solidFill>
                  <a:schemeClr val="accent1"/>
                </a:solidFill>
                <a:cs typeface="Arial" pitchFamily="34" charset="0"/>
              </a:rPr>
              <a:t>A</a:t>
            </a:r>
            <a:r>
              <a:rPr lang="en-US" altLang="ko-KR" sz="3200" b="1" dirty="0" smtClean="0">
                <a:solidFill>
                  <a:schemeClr val="accent1"/>
                </a:solidFill>
                <a:cs typeface="Arial" pitchFamily="34" charset="0"/>
              </a:rPr>
              <a:t>jax</a:t>
            </a:r>
            <a:endParaRPr lang="ko-KR" altLang="en-US" sz="3600" b="1" dirty="0">
              <a:solidFill>
                <a:schemeClr val="accent1"/>
              </a:solidFill>
              <a:cs typeface="Arial" pitchFamily="34" charset="0"/>
            </a:endParaRPr>
          </a:p>
        </p:txBody>
      </p:sp>
      <p:sp>
        <p:nvSpPr>
          <p:cNvPr id="30" name="Rounded Rectangle 13">
            <a:extLst>
              <a:ext uri="{FF2B5EF4-FFF2-40B4-BE49-F238E27FC236}">
                <a16:creationId xmlns:a16="http://schemas.microsoft.com/office/drawing/2014/main" xmlns="" id="{603C150A-684D-4467-9005-2CDBE0791ED7}"/>
              </a:ext>
            </a:extLst>
          </p:cNvPr>
          <p:cNvSpPr/>
          <p:nvPr/>
        </p:nvSpPr>
        <p:spPr>
          <a:xfrm>
            <a:off x="851625" y="4676401"/>
            <a:ext cx="4134025" cy="1196520"/>
          </a:xfrm>
          <a:prstGeom prst="roundRect">
            <a:avLst>
              <a:gd name="adj" fmla="val 12448"/>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TextBox 38">
            <a:extLst>
              <a:ext uri="{FF2B5EF4-FFF2-40B4-BE49-F238E27FC236}">
                <a16:creationId xmlns:a16="http://schemas.microsoft.com/office/drawing/2014/main" xmlns="" id="{83FDE553-57E3-46D5-B90F-9BCBE16194B6}"/>
              </a:ext>
            </a:extLst>
          </p:cNvPr>
          <p:cNvSpPr txBox="1"/>
          <p:nvPr/>
        </p:nvSpPr>
        <p:spPr>
          <a:xfrm>
            <a:off x="847199" y="4728734"/>
            <a:ext cx="2031325" cy="646331"/>
          </a:xfrm>
          <a:prstGeom prst="rect">
            <a:avLst/>
          </a:prstGeom>
          <a:noFill/>
        </p:spPr>
        <p:txBody>
          <a:bodyPr wrap="none" rtlCol="0">
            <a:spAutoFit/>
          </a:bodyPr>
          <a:lstStyle/>
          <a:p>
            <a:r>
              <a:rPr lang="en-US" altLang="ko-KR" sz="3600" b="1" dirty="0" smtClean="0">
                <a:solidFill>
                  <a:schemeClr val="accent1"/>
                </a:solidFill>
                <a:cs typeface="Arial" pitchFamily="34" charset="0"/>
              </a:rPr>
              <a:t>My </a:t>
            </a:r>
            <a:r>
              <a:rPr lang="en-US" altLang="ko-KR" sz="3600" b="1" dirty="0" err="1" smtClean="0">
                <a:solidFill>
                  <a:schemeClr val="accent1"/>
                </a:solidFill>
                <a:cs typeface="Arial" pitchFamily="34" charset="0"/>
              </a:rPr>
              <a:t>SQLi</a:t>
            </a:r>
            <a:endParaRPr lang="ko-KR" altLang="en-US" sz="3600" b="1" dirty="0">
              <a:solidFill>
                <a:schemeClr val="accent1"/>
              </a:solidFill>
              <a:cs typeface="Arial" pitchFamily="34" charset="0"/>
            </a:endParaRPr>
          </a:p>
        </p:txBody>
      </p:sp>
      <p:sp>
        <p:nvSpPr>
          <p:cNvPr id="40" name="TextBox 39">
            <a:extLst>
              <a:ext uri="{FF2B5EF4-FFF2-40B4-BE49-F238E27FC236}">
                <a16:creationId xmlns:a16="http://schemas.microsoft.com/office/drawing/2014/main" xmlns="" id="{0E7B1557-8FEF-4685-A91D-176EAA592221}"/>
              </a:ext>
            </a:extLst>
          </p:cNvPr>
          <p:cNvSpPr txBox="1"/>
          <p:nvPr/>
        </p:nvSpPr>
        <p:spPr>
          <a:xfrm>
            <a:off x="1017964" y="5452022"/>
            <a:ext cx="3847112" cy="276999"/>
          </a:xfrm>
          <a:prstGeom prst="rect">
            <a:avLst/>
          </a:prstGeom>
          <a:noFill/>
        </p:spPr>
        <p:txBody>
          <a:bodyPr wrap="square" rtlCol="0">
            <a:spAutoFit/>
          </a:bodyPr>
          <a:lstStyle/>
          <a:p>
            <a:pPr algn="ctr"/>
            <a:r>
              <a:rPr lang="en-US" altLang="ko-KR" sz="1200" dirty="0" smtClean="0">
                <a:solidFill>
                  <a:schemeClr val="tx1">
                    <a:lumMod val="75000"/>
                    <a:lumOff val="25000"/>
                  </a:schemeClr>
                </a:solidFill>
                <a:cs typeface="Arial" pitchFamily="34" charset="0"/>
              </a:rPr>
              <a:t>For storing data of forms. we used this languages.</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5841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500"/>
                                        <p:tgtEl>
                                          <p:spTgt spid="3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p:bldP spid="35" grpId="0"/>
      <p:bldP spid="36" grpId="0"/>
      <p:bldP spid="30" grpId="0" animBg="1"/>
      <p:bldP spid="39" grpId="0"/>
      <p:bldP spid="40" grpId="0"/>
    </p:bldLst>
  </p:timing>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4969</TotalTime>
  <Words>524</Words>
  <Application>Microsoft Office PowerPoint</Application>
  <PresentationFormat>Custom</PresentationFormat>
  <Paragraphs>70</Paragraphs>
  <Slides>10</Slides>
  <Notes>1</Notes>
  <HiddenSlides>0</HiddenSlides>
  <MMClips>0</MMClips>
  <ScaleCrop>false</ScaleCrop>
  <HeadingPairs>
    <vt:vector size="4" baseType="variant">
      <vt:variant>
        <vt:lpstr>Theme</vt:lpstr>
      </vt:variant>
      <vt:variant>
        <vt:i4>3</vt:i4>
      </vt:variant>
      <vt:variant>
        <vt:lpstr>Slide Titles</vt:lpstr>
      </vt:variant>
      <vt:variant>
        <vt:i4>10</vt:i4>
      </vt:variant>
    </vt:vector>
  </HeadingPairs>
  <TitlesOfParts>
    <vt:vector size="13"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Windows User</cp:lastModifiedBy>
  <cp:revision>126</cp:revision>
  <dcterms:created xsi:type="dcterms:W3CDTF">2018-04-24T17:14:44Z</dcterms:created>
  <dcterms:modified xsi:type="dcterms:W3CDTF">2019-05-05T17:56:49Z</dcterms:modified>
</cp:coreProperties>
</file>